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sldIdLst>
    <p:sldId id="256" r:id="rId2"/>
    <p:sldId id="284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5" r:id="rId15"/>
    <p:sldId id="286" r:id="rId16"/>
    <p:sldId id="267" r:id="rId17"/>
    <p:sldId id="268" r:id="rId18"/>
    <p:sldId id="270" r:id="rId19"/>
    <p:sldId id="269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504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2B2E-B6C0-4BB0-9CAD-307C8880F2D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E8DD26-D13E-4243-990B-AA96E8D2445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Планирование и прогнозирование закупок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650EFBD4-B825-44F8-9E48-E940DFB12BDD}" type="parTrans" cxnId="{BEDB589F-6795-4B7E-B61F-7053B268B184}">
      <dgm:prSet/>
      <dgm:spPr/>
      <dgm:t>
        <a:bodyPr/>
        <a:lstStyle/>
        <a:p>
          <a:endParaRPr lang="ru-RU"/>
        </a:p>
      </dgm:t>
    </dgm:pt>
    <dgm:pt modelId="{59515E4F-0D90-4298-989A-BB482B99A892}" type="sibTrans" cxnId="{BEDB589F-6795-4B7E-B61F-7053B268B184}">
      <dgm:prSet/>
      <dgm:spPr/>
      <dgm:t>
        <a:bodyPr/>
        <a:lstStyle/>
        <a:p>
          <a:endParaRPr lang="ru-RU"/>
        </a:p>
      </dgm:t>
    </dgm:pt>
    <dgm:pt modelId="{235B1637-6DF4-421B-BE0D-AED70A231CF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Прогнозирование объемов закупок</a:t>
          </a:r>
          <a:br>
            <a:rPr lang="ru-RU" sz="1600" dirty="0" smtClean="0">
              <a:solidFill>
                <a:schemeClr val="tx2"/>
              </a:solidFill>
              <a:latin typeface="Arial Black" pitchFamily="34" charset="0"/>
            </a:rPr>
          </a:br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Формирование плана-графика размещения заказов</a:t>
          </a:r>
          <a:endParaRPr lang="ru-RU" sz="1600" dirty="0">
            <a:solidFill>
              <a:schemeClr val="tx2"/>
            </a:solidFill>
            <a:latin typeface="Arial Black" pitchFamily="34" charset="0"/>
          </a:endParaRPr>
        </a:p>
      </dgm:t>
    </dgm:pt>
    <dgm:pt modelId="{92886AB1-EBF5-4C37-97F1-D415A95F9E63}" type="parTrans" cxnId="{1303C740-2E44-4798-A683-96606ABEBA98}">
      <dgm:prSet/>
      <dgm:spPr/>
      <dgm:t>
        <a:bodyPr/>
        <a:lstStyle/>
        <a:p>
          <a:endParaRPr lang="ru-RU"/>
        </a:p>
      </dgm:t>
    </dgm:pt>
    <dgm:pt modelId="{BF59D07A-1801-4BBE-9B95-0C426D215C8E}" type="sibTrans" cxnId="{1303C740-2E44-4798-A683-96606ABEBA98}">
      <dgm:prSet/>
      <dgm:spPr/>
      <dgm:t>
        <a:bodyPr/>
        <a:lstStyle/>
        <a:p>
          <a:endParaRPr lang="ru-RU"/>
        </a:p>
      </dgm:t>
    </dgm:pt>
    <dgm:pt modelId="{4C124364-01BB-4320-97EB-4D076B01F3E2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Размещение заказа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B1C6724E-C1BB-44EA-9F4D-707ED3C51D5F}" type="parTrans" cxnId="{F6850F94-6B6A-4D7B-BE6D-773057302EBF}">
      <dgm:prSet/>
      <dgm:spPr/>
      <dgm:t>
        <a:bodyPr/>
        <a:lstStyle/>
        <a:p>
          <a:endParaRPr lang="ru-RU"/>
        </a:p>
      </dgm:t>
    </dgm:pt>
    <dgm:pt modelId="{B0535653-DA40-4EC6-B520-965E8990031F}" type="sibTrans" cxnId="{F6850F94-6B6A-4D7B-BE6D-773057302EBF}">
      <dgm:prSet/>
      <dgm:spPr/>
      <dgm:t>
        <a:bodyPr/>
        <a:lstStyle/>
        <a:p>
          <a:endParaRPr lang="ru-RU"/>
        </a:p>
      </dgm:t>
    </dgm:pt>
    <dgm:pt modelId="{35C739FC-51CB-4506-B4AA-2443DA92905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Определение предмета закупки, существенных условий контракта, ТЗ, НМЦК, требование обеспечения исполнения контракта</a:t>
          </a:r>
          <a:br>
            <a:rPr lang="ru-RU" sz="1600" dirty="0" smtClean="0">
              <a:solidFill>
                <a:schemeClr val="tx2"/>
              </a:solidFill>
              <a:latin typeface="Arial Black" pitchFamily="34" charset="0"/>
            </a:rPr>
          </a:br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Заключение государственного контракта, гражданско-правого договора  бюджетного учреждения</a:t>
          </a:r>
          <a:endParaRPr lang="ru-RU" sz="1600" dirty="0">
            <a:solidFill>
              <a:schemeClr val="tx2"/>
            </a:solidFill>
            <a:latin typeface="Arial Black" pitchFamily="34" charset="0"/>
          </a:endParaRPr>
        </a:p>
      </dgm:t>
    </dgm:pt>
    <dgm:pt modelId="{1B7D4CA6-DED2-4DF9-B37A-A82E8C4BFFAE}" type="parTrans" cxnId="{67DE8493-D00D-448A-B5C4-CB3F7C9A61C0}">
      <dgm:prSet/>
      <dgm:spPr/>
      <dgm:t>
        <a:bodyPr/>
        <a:lstStyle/>
        <a:p>
          <a:endParaRPr lang="ru-RU"/>
        </a:p>
      </dgm:t>
    </dgm:pt>
    <dgm:pt modelId="{6C106500-89EB-43F9-87CB-00381E3E0FBD}" type="sibTrans" cxnId="{67DE8493-D00D-448A-B5C4-CB3F7C9A61C0}">
      <dgm:prSet/>
      <dgm:spPr/>
      <dgm:t>
        <a:bodyPr/>
        <a:lstStyle/>
        <a:p>
          <a:endParaRPr lang="ru-RU"/>
        </a:p>
      </dgm:t>
    </dgm:pt>
    <dgm:pt modelId="{78E54158-350F-4361-AE78-1449CF04E1E7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Ведение реестров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5E351E34-FC3F-4C0A-B5EF-77E17DC5C76C}" type="parTrans" cxnId="{D2BB01DE-C965-489F-9C7F-2BE604C24D8B}">
      <dgm:prSet/>
      <dgm:spPr/>
      <dgm:t>
        <a:bodyPr/>
        <a:lstStyle/>
        <a:p>
          <a:endParaRPr lang="ru-RU"/>
        </a:p>
      </dgm:t>
    </dgm:pt>
    <dgm:pt modelId="{FB5E4D39-74FF-4979-97D7-7C3FF895AF94}" type="sibTrans" cxnId="{D2BB01DE-C965-489F-9C7F-2BE604C24D8B}">
      <dgm:prSet/>
      <dgm:spPr/>
      <dgm:t>
        <a:bodyPr/>
        <a:lstStyle/>
        <a:p>
          <a:endParaRPr lang="ru-RU"/>
        </a:p>
      </dgm:t>
    </dgm:pt>
    <dgm:pt modelId="{92AA198D-9A28-42CA-920A-076F585BC84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Представление сведений в  реестр государственных контрактов</a:t>
          </a:r>
          <a:br>
            <a:rPr lang="ru-RU" sz="1600" dirty="0" smtClean="0">
              <a:solidFill>
                <a:schemeClr val="tx2"/>
              </a:solidFill>
              <a:latin typeface="Arial Black" pitchFamily="34" charset="0"/>
            </a:rPr>
          </a:br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Ведение реестра закупок</a:t>
          </a:r>
          <a:endParaRPr lang="ru-RU" sz="1600" dirty="0">
            <a:solidFill>
              <a:schemeClr val="tx2"/>
            </a:solidFill>
            <a:latin typeface="Arial Black" pitchFamily="34" charset="0"/>
          </a:endParaRPr>
        </a:p>
      </dgm:t>
    </dgm:pt>
    <dgm:pt modelId="{8DFFA73B-5140-44A6-921D-A81EC4C4B050}" type="parTrans" cxnId="{3D35C368-E4F4-45E4-82E5-AF2D7028A6B2}">
      <dgm:prSet/>
      <dgm:spPr/>
      <dgm:t>
        <a:bodyPr/>
        <a:lstStyle/>
        <a:p>
          <a:endParaRPr lang="ru-RU"/>
        </a:p>
      </dgm:t>
    </dgm:pt>
    <dgm:pt modelId="{9112CADB-E63D-4AD0-8E9F-C23CEFE88F36}" type="sibTrans" cxnId="{3D35C368-E4F4-45E4-82E5-AF2D7028A6B2}">
      <dgm:prSet/>
      <dgm:spPr/>
      <dgm:t>
        <a:bodyPr/>
        <a:lstStyle/>
        <a:p>
          <a:endParaRPr lang="ru-RU"/>
        </a:p>
      </dgm:t>
    </dgm:pt>
    <dgm:pt modelId="{59E7C14B-CC52-4945-B1F1-B574656E9D0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Формирование и представление в органы статистики и УО отчета по форме 1-торги</a:t>
          </a:r>
          <a:br>
            <a:rPr lang="ru-RU" sz="1600" dirty="0" smtClean="0">
              <a:solidFill>
                <a:schemeClr val="tx2"/>
              </a:solidFill>
              <a:latin typeface="Arial Black" pitchFamily="34" charset="0"/>
            </a:rPr>
          </a:br>
          <a:r>
            <a:rPr lang="ru-RU" sz="1600" dirty="0" smtClean="0">
              <a:solidFill>
                <a:schemeClr val="tx2"/>
              </a:solidFill>
              <a:latin typeface="Arial Black" pitchFamily="34" charset="0"/>
            </a:rPr>
            <a:t>Представление в УО  сведений  по запросам федеральных органов</a:t>
          </a:r>
          <a:endParaRPr lang="ru-RU" sz="1600" dirty="0">
            <a:solidFill>
              <a:schemeClr val="tx2"/>
            </a:solidFill>
            <a:latin typeface="Arial Black" pitchFamily="34" charset="0"/>
          </a:endParaRPr>
        </a:p>
      </dgm:t>
    </dgm:pt>
    <dgm:pt modelId="{5C9588E1-28B8-4926-9192-0FA866182FC1}" type="parTrans" cxnId="{A5F6C50F-8D36-4652-A34A-EE9A1D772CFF}">
      <dgm:prSet/>
      <dgm:spPr/>
      <dgm:t>
        <a:bodyPr/>
        <a:lstStyle/>
        <a:p>
          <a:endParaRPr lang="ru-RU"/>
        </a:p>
      </dgm:t>
    </dgm:pt>
    <dgm:pt modelId="{7E784327-CAFE-4B03-BC90-D93455236503}" type="sibTrans" cxnId="{A5F6C50F-8D36-4652-A34A-EE9A1D772CFF}">
      <dgm:prSet/>
      <dgm:spPr/>
      <dgm:t>
        <a:bodyPr/>
        <a:lstStyle/>
        <a:p>
          <a:endParaRPr lang="ru-RU"/>
        </a:p>
      </dgm:t>
    </dgm:pt>
    <dgm:pt modelId="{77DCC282-39EC-4EB1-9094-E91098FC373B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Отчетность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8A364A8C-BEE4-4106-9BB0-6CF6F87EFD4E}" type="parTrans" cxnId="{D0E34F37-6D20-4DB0-82A7-051E935E58DC}">
      <dgm:prSet/>
      <dgm:spPr/>
      <dgm:t>
        <a:bodyPr/>
        <a:lstStyle/>
        <a:p>
          <a:endParaRPr lang="ru-RU"/>
        </a:p>
      </dgm:t>
    </dgm:pt>
    <dgm:pt modelId="{B46DA6E9-56BE-44FD-87DD-EEAD79D63E18}" type="sibTrans" cxnId="{D0E34F37-6D20-4DB0-82A7-051E935E58DC}">
      <dgm:prSet/>
      <dgm:spPr/>
      <dgm:t>
        <a:bodyPr/>
        <a:lstStyle/>
        <a:p>
          <a:endParaRPr lang="ru-RU"/>
        </a:p>
      </dgm:t>
    </dgm:pt>
    <dgm:pt modelId="{4C9A909A-9D06-42F5-A787-ACE1E451EDF9}" type="pres">
      <dgm:prSet presAssocID="{98A92B2E-B6C0-4BB0-9CAD-307C8880F2D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86C4B7E-F186-45C1-BC63-0B115998C9D9}" type="pres">
      <dgm:prSet presAssocID="{39E8DD26-D13E-4243-990B-AA96E8D2445E}" presName="thickLine" presStyleLbl="alignNode1" presStyleIdx="0" presStyleCnt="4"/>
      <dgm:spPr/>
    </dgm:pt>
    <dgm:pt modelId="{06CE849D-7E38-4A54-A338-91B7029E2DD4}" type="pres">
      <dgm:prSet presAssocID="{39E8DD26-D13E-4243-990B-AA96E8D2445E}" presName="horz1" presStyleCnt="0"/>
      <dgm:spPr/>
    </dgm:pt>
    <dgm:pt modelId="{90B01F85-6DCB-4E5B-8138-C95F6DAF4AB6}" type="pres">
      <dgm:prSet presAssocID="{39E8DD26-D13E-4243-990B-AA96E8D2445E}" presName="tx1" presStyleLbl="revTx" presStyleIdx="0" presStyleCnt="8" custScaleX="134314"/>
      <dgm:spPr/>
      <dgm:t>
        <a:bodyPr/>
        <a:lstStyle/>
        <a:p>
          <a:endParaRPr lang="ru-RU"/>
        </a:p>
      </dgm:t>
    </dgm:pt>
    <dgm:pt modelId="{F0AB73B7-1D44-4B93-A7C6-3EEBA1CA5839}" type="pres">
      <dgm:prSet presAssocID="{39E8DD26-D13E-4243-990B-AA96E8D2445E}" presName="vert1" presStyleCnt="0"/>
      <dgm:spPr/>
    </dgm:pt>
    <dgm:pt modelId="{3D359315-9666-46DE-9AA0-265FAEC25457}" type="pres">
      <dgm:prSet presAssocID="{235B1637-6DF4-421B-BE0D-AED70A231CFC}" presName="vertSpace2a" presStyleCnt="0"/>
      <dgm:spPr/>
    </dgm:pt>
    <dgm:pt modelId="{55E69A67-2765-4CA9-A732-C96F4CF292E5}" type="pres">
      <dgm:prSet presAssocID="{235B1637-6DF4-421B-BE0D-AED70A231CFC}" presName="horz2" presStyleCnt="0"/>
      <dgm:spPr/>
    </dgm:pt>
    <dgm:pt modelId="{E06F3DE4-DD13-4283-A79B-6A87B2691C91}" type="pres">
      <dgm:prSet presAssocID="{235B1637-6DF4-421B-BE0D-AED70A231CFC}" presName="horzSpace2" presStyleCnt="0"/>
      <dgm:spPr/>
    </dgm:pt>
    <dgm:pt modelId="{9A8E51C4-0240-442B-AC25-0DFF3358AF90}" type="pres">
      <dgm:prSet presAssocID="{235B1637-6DF4-421B-BE0D-AED70A231CFC}" presName="tx2" presStyleLbl="revTx" presStyleIdx="1" presStyleCnt="8" custScaleX="96467"/>
      <dgm:spPr/>
      <dgm:t>
        <a:bodyPr/>
        <a:lstStyle/>
        <a:p>
          <a:endParaRPr lang="ru-RU"/>
        </a:p>
      </dgm:t>
    </dgm:pt>
    <dgm:pt modelId="{5B1A8802-A14F-493B-9B1E-43057E612074}" type="pres">
      <dgm:prSet presAssocID="{235B1637-6DF4-421B-BE0D-AED70A231CFC}" presName="vert2" presStyleCnt="0"/>
      <dgm:spPr/>
    </dgm:pt>
    <dgm:pt modelId="{89BDFCA6-507F-49C2-A82B-37A60DDFE216}" type="pres">
      <dgm:prSet presAssocID="{235B1637-6DF4-421B-BE0D-AED70A231CFC}" presName="thinLine2b" presStyleLbl="callout" presStyleIdx="0" presStyleCnt="4"/>
      <dgm:spPr/>
    </dgm:pt>
    <dgm:pt modelId="{EE0F321E-160B-41CD-9806-340E4D6A2706}" type="pres">
      <dgm:prSet presAssocID="{235B1637-6DF4-421B-BE0D-AED70A231CFC}" presName="vertSpace2b" presStyleCnt="0"/>
      <dgm:spPr/>
    </dgm:pt>
    <dgm:pt modelId="{7D8BB89F-AE7D-465A-B934-7CB7A60BEA39}" type="pres">
      <dgm:prSet presAssocID="{4C124364-01BB-4320-97EB-4D076B01F3E2}" presName="thickLine" presStyleLbl="alignNode1" presStyleIdx="1" presStyleCnt="4" custLinFactNeighborX="593" custLinFactNeighborY="-27320"/>
      <dgm:spPr/>
    </dgm:pt>
    <dgm:pt modelId="{B23E307C-A1DB-4C0A-9FE7-CA1AE6C4432F}" type="pres">
      <dgm:prSet presAssocID="{4C124364-01BB-4320-97EB-4D076B01F3E2}" presName="horz1" presStyleCnt="0"/>
      <dgm:spPr/>
    </dgm:pt>
    <dgm:pt modelId="{496C92E7-E124-4B8D-8068-FD48E0AF4059}" type="pres">
      <dgm:prSet presAssocID="{4C124364-01BB-4320-97EB-4D076B01F3E2}" presName="tx1" presStyleLbl="revTx" presStyleIdx="2" presStyleCnt="8"/>
      <dgm:spPr/>
      <dgm:t>
        <a:bodyPr/>
        <a:lstStyle/>
        <a:p>
          <a:endParaRPr lang="ru-RU"/>
        </a:p>
      </dgm:t>
    </dgm:pt>
    <dgm:pt modelId="{4963B0F6-A8BA-45C9-B064-3D6A695A08F7}" type="pres">
      <dgm:prSet presAssocID="{4C124364-01BB-4320-97EB-4D076B01F3E2}" presName="vert1" presStyleCnt="0"/>
      <dgm:spPr/>
    </dgm:pt>
    <dgm:pt modelId="{756F40D8-7633-42BD-B9FE-B8EEFF60839E}" type="pres">
      <dgm:prSet presAssocID="{35C739FC-51CB-4506-B4AA-2443DA92905A}" presName="vertSpace2a" presStyleCnt="0"/>
      <dgm:spPr/>
    </dgm:pt>
    <dgm:pt modelId="{8E4F5AB3-3196-497F-BCB6-0D89B5257FE3}" type="pres">
      <dgm:prSet presAssocID="{35C739FC-51CB-4506-B4AA-2443DA92905A}" presName="horz2" presStyleCnt="0"/>
      <dgm:spPr/>
    </dgm:pt>
    <dgm:pt modelId="{CA4E777C-A6AD-4BEC-A70A-3372A2114F7C}" type="pres">
      <dgm:prSet presAssocID="{35C739FC-51CB-4506-B4AA-2443DA92905A}" presName="horzSpace2" presStyleCnt="0"/>
      <dgm:spPr/>
    </dgm:pt>
    <dgm:pt modelId="{A01C1310-69C0-4DD9-955B-5AABC3D35298}" type="pres">
      <dgm:prSet presAssocID="{35C739FC-51CB-4506-B4AA-2443DA92905A}" presName="tx2" presStyleLbl="revTx" presStyleIdx="3" presStyleCnt="8" custScaleY="143044" custLinFactNeighborX="-280" custLinFactNeighborY="-23639"/>
      <dgm:spPr/>
      <dgm:t>
        <a:bodyPr/>
        <a:lstStyle/>
        <a:p>
          <a:endParaRPr lang="ru-RU"/>
        </a:p>
      </dgm:t>
    </dgm:pt>
    <dgm:pt modelId="{19118EE9-3665-4C8A-9244-E246E466D6CC}" type="pres">
      <dgm:prSet presAssocID="{35C739FC-51CB-4506-B4AA-2443DA92905A}" presName="vert2" presStyleCnt="0"/>
      <dgm:spPr/>
    </dgm:pt>
    <dgm:pt modelId="{04EF5F6D-D6E8-4BA5-AD2F-FD46F94D3D19}" type="pres">
      <dgm:prSet presAssocID="{35C739FC-51CB-4506-B4AA-2443DA92905A}" presName="thinLine2b" presStyleLbl="callout" presStyleIdx="1" presStyleCnt="4"/>
      <dgm:spPr/>
    </dgm:pt>
    <dgm:pt modelId="{F51A9873-5CE0-462A-87E6-8FCE7D0AD0B5}" type="pres">
      <dgm:prSet presAssocID="{35C739FC-51CB-4506-B4AA-2443DA92905A}" presName="vertSpace2b" presStyleCnt="0"/>
      <dgm:spPr/>
    </dgm:pt>
    <dgm:pt modelId="{2CA74AA5-3175-4247-8313-336F1F1CE997}" type="pres">
      <dgm:prSet presAssocID="{78E54158-350F-4361-AE78-1449CF04E1E7}" presName="thickLine" presStyleLbl="alignNode1" presStyleIdx="2" presStyleCnt="4"/>
      <dgm:spPr/>
    </dgm:pt>
    <dgm:pt modelId="{BECE5F18-6A92-41C8-BAF1-72FD4DCE4802}" type="pres">
      <dgm:prSet presAssocID="{78E54158-350F-4361-AE78-1449CF04E1E7}" presName="horz1" presStyleCnt="0"/>
      <dgm:spPr/>
    </dgm:pt>
    <dgm:pt modelId="{8B595212-6343-4D98-9088-2ED414A75345}" type="pres">
      <dgm:prSet presAssocID="{78E54158-350F-4361-AE78-1449CF04E1E7}" presName="tx1" presStyleLbl="revTx" presStyleIdx="4" presStyleCnt="8"/>
      <dgm:spPr/>
      <dgm:t>
        <a:bodyPr/>
        <a:lstStyle/>
        <a:p>
          <a:endParaRPr lang="ru-RU"/>
        </a:p>
      </dgm:t>
    </dgm:pt>
    <dgm:pt modelId="{90BC8F15-4958-4142-BC62-E19177269932}" type="pres">
      <dgm:prSet presAssocID="{78E54158-350F-4361-AE78-1449CF04E1E7}" presName="vert1" presStyleCnt="0"/>
      <dgm:spPr/>
    </dgm:pt>
    <dgm:pt modelId="{229551D1-C25E-4799-A7CC-B1216C0DC20C}" type="pres">
      <dgm:prSet presAssocID="{92AA198D-9A28-42CA-920A-076F585BC841}" presName="vertSpace2a" presStyleCnt="0"/>
      <dgm:spPr/>
    </dgm:pt>
    <dgm:pt modelId="{35955D60-A220-48A1-ABBE-CD923FB5AB2F}" type="pres">
      <dgm:prSet presAssocID="{92AA198D-9A28-42CA-920A-076F585BC841}" presName="horz2" presStyleCnt="0"/>
      <dgm:spPr/>
    </dgm:pt>
    <dgm:pt modelId="{65EF76D1-A2F6-4E0E-88A1-D28FAAE821A5}" type="pres">
      <dgm:prSet presAssocID="{92AA198D-9A28-42CA-920A-076F585BC841}" presName="horzSpace2" presStyleCnt="0"/>
      <dgm:spPr/>
    </dgm:pt>
    <dgm:pt modelId="{88655E8A-B517-4960-B9B7-C9E4BB4E66B3}" type="pres">
      <dgm:prSet presAssocID="{92AA198D-9A28-42CA-920A-076F585BC841}" presName="tx2" presStyleLbl="revTx" presStyleIdx="5" presStyleCnt="8"/>
      <dgm:spPr/>
      <dgm:t>
        <a:bodyPr/>
        <a:lstStyle/>
        <a:p>
          <a:endParaRPr lang="ru-RU"/>
        </a:p>
      </dgm:t>
    </dgm:pt>
    <dgm:pt modelId="{B8CD1341-C644-490B-8861-82560CEEB8E8}" type="pres">
      <dgm:prSet presAssocID="{92AA198D-9A28-42CA-920A-076F585BC841}" presName="vert2" presStyleCnt="0"/>
      <dgm:spPr/>
    </dgm:pt>
    <dgm:pt modelId="{719396E4-FB2A-41A4-8AD8-9CB43A51E3A6}" type="pres">
      <dgm:prSet presAssocID="{92AA198D-9A28-42CA-920A-076F585BC841}" presName="thinLine2b" presStyleLbl="callout" presStyleIdx="2" presStyleCnt="4"/>
      <dgm:spPr/>
    </dgm:pt>
    <dgm:pt modelId="{39FDD946-C14D-4974-914D-5234B406226C}" type="pres">
      <dgm:prSet presAssocID="{92AA198D-9A28-42CA-920A-076F585BC841}" presName="vertSpace2b" presStyleCnt="0"/>
      <dgm:spPr/>
    </dgm:pt>
    <dgm:pt modelId="{0C924366-879B-424E-AF26-DFC7075089ED}" type="pres">
      <dgm:prSet presAssocID="{77DCC282-39EC-4EB1-9094-E91098FC373B}" presName="thickLine" presStyleLbl="alignNode1" presStyleIdx="3" presStyleCnt="4"/>
      <dgm:spPr/>
    </dgm:pt>
    <dgm:pt modelId="{34C51207-71F6-4403-B740-E73A5B1FEFBC}" type="pres">
      <dgm:prSet presAssocID="{77DCC282-39EC-4EB1-9094-E91098FC373B}" presName="horz1" presStyleCnt="0"/>
      <dgm:spPr/>
    </dgm:pt>
    <dgm:pt modelId="{46FAF504-8C6E-40FA-91C5-094108323D4F}" type="pres">
      <dgm:prSet presAssocID="{77DCC282-39EC-4EB1-9094-E91098FC373B}" presName="tx1" presStyleLbl="revTx" presStyleIdx="6" presStyleCnt="8"/>
      <dgm:spPr/>
      <dgm:t>
        <a:bodyPr/>
        <a:lstStyle/>
        <a:p>
          <a:endParaRPr lang="ru-RU"/>
        </a:p>
      </dgm:t>
    </dgm:pt>
    <dgm:pt modelId="{7CDD867F-0916-4DFF-AB5C-A22590133DD0}" type="pres">
      <dgm:prSet presAssocID="{77DCC282-39EC-4EB1-9094-E91098FC373B}" presName="vert1" presStyleCnt="0"/>
      <dgm:spPr/>
    </dgm:pt>
    <dgm:pt modelId="{9D5A9B05-BF82-4759-A6EA-21469187AF6B}" type="pres">
      <dgm:prSet presAssocID="{59E7C14B-CC52-4945-B1F1-B574656E9D02}" presName="vertSpace2a" presStyleCnt="0"/>
      <dgm:spPr/>
    </dgm:pt>
    <dgm:pt modelId="{00C864E9-21B8-4C5D-BA2C-DCAB6C2BF18A}" type="pres">
      <dgm:prSet presAssocID="{59E7C14B-CC52-4945-B1F1-B574656E9D02}" presName="horz2" presStyleCnt="0"/>
      <dgm:spPr/>
    </dgm:pt>
    <dgm:pt modelId="{9F0B74DD-B6D1-4CEB-AAFC-B0C7B1E8760C}" type="pres">
      <dgm:prSet presAssocID="{59E7C14B-CC52-4945-B1F1-B574656E9D02}" presName="horzSpace2" presStyleCnt="0"/>
      <dgm:spPr/>
    </dgm:pt>
    <dgm:pt modelId="{D35CAA42-1EC8-4B32-A94F-BA18367FE58A}" type="pres">
      <dgm:prSet presAssocID="{59E7C14B-CC52-4945-B1F1-B574656E9D02}" presName="tx2" presStyleLbl="revTx" presStyleIdx="7" presStyleCnt="8"/>
      <dgm:spPr/>
      <dgm:t>
        <a:bodyPr/>
        <a:lstStyle/>
        <a:p>
          <a:endParaRPr lang="ru-RU"/>
        </a:p>
      </dgm:t>
    </dgm:pt>
    <dgm:pt modelId="{3A200CD3-00AD-4420-8D5E-0CA5BE7837EC}" type="pres">
      <dgm:prSet presAssocID="{59E7C14B-CC52-4945-B1F1-B574656E9D02}" presName="vert2" presStyleCnt="0"/>
      <dgm:spPr/>
    </dgm:pt>
    <dgm:pt modelId="{D8DF3D3F-E656-4A98-B785-67910B22D033}" type="pres">
      <dgm:prSet presAssocID="{59E7C14B-CC52-4945-B1F1-B574656E9D02}" presName="thinLine2b" presStyleLbl="callout" presStyleIdx="3" presStyleCnt="4"/>
      <dgm:spPr/>
    </dgm:pt>
    <dgm:pt modelId="{2E530325-CDBD-4A82-BD6D-E9B7210C4D3E}" type="pres">
      <dgm:prSet presAssocID="{59E7C14B-CC52-4945-B1F1-B574656E9D02}" presName="vertSpace2b" presStyleCnt="0"/>
      <dgm:spPr/>
    </dgm:pt>
  </dgm:ptLst>
  <dgm:cxnLst>
    <dgm:cxn modelId="{D0E34F37-6D20-4DB0-82A7-051E935E58DC}" srcId="{98A92B2E-B6C0-4BB0-9CAD-307C8880F2D4}" destId="{77DCC282-39EC-4EB1-9094-E91098FC373B}" srcOrd="3" destOrd="0" parTransId="{8A364A8C-BEE4-4106-9BB0-6CF6F87EFD4E}" sibTransId="{B46DA6E9-56BE-44FD-87DD-EEAD79D63E18}"/>
    <dgm:cxn modelId="{1303C740-2E44-4798-A683-96606ABEBA98}" srcId="{39E8DD26-D13E-4243-990B-AA96E8D2445E}" destId="{235B1637-6DF4-421B-BE0D-AED70A231CFC}" srcOrd="0" destOrd="0" parTransId="{92886AB1-EBF5-4C37-97F1-D415A95F9E63}" sibTransId="{BF59D07A-1801-4BBE-9B95-0C426D215C8E}"/>
    <dgm:cxn modelId="{F6850F94-6B6A-4D7B-BE6D-773057302EBF}" srcId="{98A92B2E-B6C0-4BB0-9CAD-307C8880F2D4}" destId="{4C124364-01BB-4320-97EB-4D076B01F3E2}" srcOrd="1" destOrd="0" parTransId="{B1C6724E-C1BB-44EA-9F4D-707ED3C51D5F}" sibTransId="{B0535653-DA40-4EC6-B520-965E8990031F}"/>
    <dgm:cxn modelId="{5AC66463-0916-4670-B30F-879F2D6BEF57}" type="presOf" srcId="{59E7C14B-CC52-4945-B1F1-B574656E9D02}" destId="{D35CAA42-1EC8-4B32-A94F-BA18367FE58A}" srcOrd="0" destOrd="0" presId="urn:microsoft.com/office/officeart/2008/layout/LinedList"/>
    <dgm:cxn modelId="{3D35C368-E4F4-45E4-82E5-AF2D7028A6B2}" srcId="{78E54158-350F-4361-AE78-1449CF04E1E7}" destId="{92AA198D-9A28-42CA-920A-076F585BC841}" srcOrd="0" destOrd="0" parTransId="{8DFFA73B-5140-44A6-921D-A81EC4C4B050}" sibTransId="{9112CADB-E63D-4AD0-8E9F-C23CEFE88F36}"/>
    <dgm:cxn modelId="{6FB1CEDA-3478-4834-BCF4-C63AE2418821}" type="presOf" srcId="{35C739FC-51CB-4506-B4AA-2443DA92905A}" destId="{A01C1310-69C0-4DD9-955B-5AABC3D35298}" srcOrd="0" destOrd="0" presId="urn:microsoft.com/office/officeart/2008/layout/LinedList"/>
    <dgm:cxn modelId="{67DE8493-D00D-448A-B5C4-CB3F7C9A61C0}" srcId="{4C124364-01BB-4320-97EB-4D076B01F3E2}" destId="{35C739FC-51CB-4506-B4AA-2443DA92905A}" srcOrd="0" destOrd="0" parTransId="{1B7D4CA6-DED2-4DF9-B37A-A82E8C4BFFAE}" sibTransId="{6C106500-89EB-43F9-87CB-00381E3E0FBD}"/>
    <dgm:cxn modelId="{D2BB01DE-C965-489F-9C7F-2BE604C24D8B}" srcId="{98A92B2E-B6C0-4BB0-9CAD-307C8880F2D4}" destId="{78E54158-350F-4361-AE78-1449CF04E1E7}" srcOrd="2" destOrd="0" parTransId="{5E351E34-FC3F-4C0A-B5EF-77E17DC5C76C}" sibTransId="{FB5E4D39-74FF-4979-97D7-7C3FF895AF94}"/>
    <dgm:cxn modelId="{A2AA2726-893B-4581-B9B9-EF3E0A911215}" type="presOf" srcId="{77DCC282-39EC-4EB1-9094-E91098FC373B}" destId="{46FAF504-8C6E-40FA-91C5-094108323D4F}" srcOrd="0" destOrd="0" presId="urn:microsoft.com/office/officeart/2008/layout/LinedList"/>
    <dgm:cxn modelId="{6249E3D7-71D3-4FDA-9EB8-BC9601D84865}" type="presOf" srcId="{235B1637-6DF4-421B-BE0D-AED70A231CFC}" destId="{9A8E51C4-0240-442B-AC25-0DFF3358AF90}" srcOrd="0" destOrd="0" presId="urn:microsoft.com/office/officeart/2008/layout/LinedList"/>
    <dgm:cxn modelId="{A5F6C50F-8D36-4652-A34A-EE9A1D772CFF}" srcId="{77DCC282-39EC-4EB1-9094-E91098FC373B}" destId="{59E7C14B-CC52-4945-B1F1-B574656E9D02}" srcOrd="0" destOrd="0" parTransId="{5C9588E1-28B8-4926-9192-0FA866182FC1}" sibTransId="{7E784327-CAFE-4B03-BC90-D93455236503}"/>
    <dgm:cxn modelId="{F548D78E-F5D7-45CD-B16B-059F3643AF71}" type="presOf" srcId="{98A92B2E-B6C0-4BB0-9CAD-307C8880F2D4}" destId="{4C9A909A-9D06-42F5-A787-ACE1E451EDF9}" srcOrd="0" destOrd="0" presId="urn:microsoft.com/office/officeart/2008/layout/LinedList"/>
    <dgm:cxn modelId="{4CBCB055-1419-450C-AF77-78E6A37CE1AC}" type="presOf" srcId="{4C124364-01BB-4320-97EB-4D076B01F3E2}" destId="{496C92E7-E124-4B8D-8068-FD48E0AF4059}" srcOrd="0" destOrd="0" presId="urn:microsoft.com/office/officeart/2008/layout/LinedList"/>
    <dgm:cxn modelId="{7B9F263C-8039-41E7-97FC-87AF12A1C7A9}" type="presOf" srcId="{78E54158-350F-4361-AE78-1449CF04E1E7}" destId="{8B595212-6343-4D98-9088-2ED414A75345}" srcOrd="0" destOrd="0" presId="urn:microsoft.com/office/officeart/2008/layout/LinedList"/>
    <dgm:cxn modelId="{2CFBE341-E808-4D8E-95BF-362886730305}" type="presOf" srcId="{39E8DD26-D13E-4243-990B-AA96E8D2445E}" destId="{90B01F85-6DCB-4E5B-8138-C95F6DAF4AB6}" srcOrd="0" destOrd="0" presId="urn:microsoft.com/office/officeart/2008/layout/LinedList"/>
    <dgm:cxn modelId="{1FF8FB05-59F2-4F27-8388-325EBAF9F0FE}" type="presOf" srcId="{92AA198D-9A28-42CA-920A-076F585BC841}" destId="{88655E8A-B517-4960-B9B7-C9E4BB4E66B3}" srcOrd="0" destOrd="0" presId="urn:microsoft.com/office/officeart/2008/layout/LinedList"/>
    <dgm:cxn modelId="{BEDB589F-6795-4B7E-B61F-7053B268B184}" srcId="{98A92B2E-B6C0-4BB0-9CAD-307C8880F2D4}" destId="{39E8DD26-D13E-4243-990B-AA96E8D2445E}" srcOrd="0" destOrd="0" parTransId="{650EFBD4-B825-44F8-9E48-E940DFB12BDD}" sibTransId="{59515E4F-0D90-4298-989A-BB482B99A892}"/>
    <dgm:cxn modelId="{C0019D01-8047-45DB-9F03-B46030B4AB78}" type="presParOf" srcId="{4C9A909A-9D06-42F5-A787-ACE1E451EDF9}" destId="{386C4B7E-F186-45C1-BC63-0B115998C9D9}" srcOrd="0" destOrd="0" presId="urn:microsoft.com/office/officeart/2008/layout/LinedList"/>
    <dgm:cxn modelId="{3E05F1E0-EFAE-462B-B629-27D3C9837991}" type="presParOf" srcId="{4C9A909A-9D06-42F5-A787-ACE1E451EDF9}" destId="{06CE849D-7E38-4A54-A338-91B7029E2DD4}" srcOrd="1" destOrd="0" presId="urn:microsoft.com/office/officeart/2008/layout/LinedList"/>
    <dgm:cxn modelId="{A241EA2A-6930-4D86-A920-D784604A8A24}" type="presParOf" srcId="{06CE849D-7E38-4A54-A338-91B7029E2DD4}" destId="{90B01F85-6DCB-4E5B-8138-C95F6DAF4AB6}" srcOrd="0" destOrd="0" presId="urn:microsoft.com/office/officeart/2008/layout/LinedList"/>
    <dgm:cxn modelId="{BDC8EC9F-6DC1-459F-9405-8082502BCF04}" type="presParOf" srcId="{06CE849D-7E38-4A54-A338-91B7029E2DD4}" destId="{F0AB73B7-1D44-4B93-A7C6-3EEBA1CA5839}" srcOrd="1" destOrd="0" presId="urn:microsoft.com/office/officeart/2008/layout/LinedList"/>
    <dgm:cxn modelId="{448A6B93-2EEC-4B9C-B733-886F6E8B862D}" type="presParOf" srcId="{F0AB73B7-1D44-4B93-A7C6-3EEBA1CA5839}" destId="{3D359315-9666-46DE-9AA0-265FAEC25457}" srcOrd="0" destOrd="0" presId="urn:microsoft.com/office/officeart/2008/layout/LinedList"/>
    <dgm:cxn modelId="{68F1B06E-0DD0-4F58-BE21-123793DC9353}" type="presParOf" srcId="{F0AB73B7-1D44-4B93-A7C6-3EEBA1CA5839}" destId="{55E69A67-2765-4CA9-A732-C96F4CF292E5}" srcOrd="1" destOrd="0" presId="urn:microsoft.com/office/officeart/2008/layout/LinedList"/>
    <dgm:cxn modelId="{0BDA3C9D-9CD8-4A37-9057-8986E41D7B6D}" type="presParOf" srcId="{55E69A67-2765-4CA9-A732-C96F4CF292E5}" destId="{E06F3DE4-DD13-4283-A79B-6A87B2691C91}" srcOrd="0" destOrd="0" presId="urn:microsoft.com/office/officeart/2008/layout/LinedList"/>
    <dgm:cxn modelId="{9C5A0ABA-D1D2-42AA-B62E-467A85151640}" type="presParOf" srcId="{55E69A67-2765-4CA9-A732-C96F4CF292E5}" destId="{9A8E51C4-0240-442B-AC25-0DFF3358AF90}" srcOrd="1" destOrd="0" presId="urn:microsoft.com/office/officeart/2008/layout/LinedList"/>
    <dgm:cxn modelId="{CB255FEC-8C86-4ECC-9850-63764BEA2E7C}" type="presParOf" srcId="{55E69A67-2765-4CA9-A732-C96F4CF292E5}" destId="{5B1A8802-A14F-493B-9B1E-43057E612074}" srcOrd="2" destOrd="0" presId="urn:microsoft.com/office/officeart/2008/layout/LinedList"/>
    <dgm:cxn modelId="{BF77A6D8-8548-4D27-80DC-69B3418557D6}" type="presParOf" srcId="{F0AB73B7-1D44-4B93-A7C6-3EEBA1CA5839}" destId="{89BDFCA6-507F-49C2-A82B-37A60DDFE216}" srcOrd="2" destOrd="0" presId="urn:microsoft.com/office/officeart/2008/layout/LinedList"/>
    <dgm:cxn modelId="{3539C472-7B1B-41CB-BEA2-DD08162CD171}" type="presParOf" srcId="{F0AB73B7-1D44-4B93-A7C6-3EEBA1CA5839}" destId="{EE0F321E-160B-41CD-9806-340E4D6A2706}" srcOrd="3" destOrd="0" presId="urn:microsoft.com/office/officeart/2008/layout/LinedList"/>
    <dgm:cxn modelId="{DB0510F3-819C-4D98-AAAF-268E75FAC77F}" type="presParOf" srcId="{4C9A909A-9D06-42F5-A787-ACE1E451EDF9}" destId="{7D8BB89F-AE7D-465A-B934-7CB7A60BEA39}" srcOrd="2" destOrd="0" presId="urn:microsoft.com/office/officeart/2008/layout/LinedList"/>
    <dgm:cxn modelId="{4EDC72C6-C389-415E-8C72-ACB87505AD34}" type="presParOf" srcId="{4C9A909A-9D06-42F5-A787-ACE1E451EDF9}" destId="{B23E307C-A1DB-4C0A-9FE7-CA1AE6C4432F}" srcOrd="3" destOrd="0" presId="urn:microsoft.com/office/officeart/2008/layout/LinedList"/>
    <dgm:cxn modelId="{D0D465E9-E90B-46DE-84B1-D3A8530B2BF3}" type="presParOf" srcId="{B23E307C-A1DB-4C0A-9FE7-CA1AE6C4432F}" destId="{496C92E7-E124-4B8D-8068-FD48E0AF4059}" srcOrd="0" destOrd="0" presId="urn:microsoft.com/office/officeart/2008/layout/LinedList"/>
    <dgm:cxn modelId="{D19EA15D-D916-4826-AA21-0408C3F4FA25}" type="presParOf" srcId="{B23E307C-A1DB-4C0A-9FE7-CA1AE6C4432F}" destId="{4963B0F6-A8BA-45C9-B064-3D6A695A08F7}" srcOrd="1" destOrd="0" presId="urn:microsoft.com/office/officeart/2008/layout/LinedList"/>
    <dgm:cxn modelId="{70177E02-A345-4DB6-88D7-F6863C076FFF}" type="presParOf" srcId="{4963B0F6-A8BA-45C9-B064-3D6A695A08F7}" destId="{756F40D8-7633-42BD-B9FE-B8EEFF60839E}" srcOrd="0" destOrd="0" presId="urn:microsoft.com/office/officeart/2008/layout/LinedList"/>
    <dgm:cxn modelId="{6AA70A11-3AF1-4C3C-8C07-9908A359657E}" type="presParOf" srcId="{4963B0F6-A8BA-45C9-B064-3D6A695A08F7}" destId="{8E4F5AB3-3196-497F-BCB6-0D89B5257FE3}" srcOrd="1" destOrd="0" presId="urn:microsoft.com/office/officeart/2008/layout/LinedList"/>
    <dgm:cxn modelId="{8F7BC279-4C93-4D58-9363-59FE515B048D}" type="presParOf" srcId="{8E4F5AB3-3196-497F-BCB6-0D89B5257FE3}" destId="{CA4E777C-A6AD-4BEC-A70A-3372A2114F7C}" srcOrd="0" destOrd="0" presId="urn:microsoft.com/office/officeart/2008/layout/LinedList"/>
    <dgm:cxn modelId="{96023588-4CD4-4213-AE12-0A014E4B4848}" type="presParOf" srcId="{8E4F5AB3-3196-497F-BCB6-0D89B5257FE3}" destId="{A01C1310-69C0-4DD9-955B-5AABC3D35298}" srcOrd="1" destOrd="0" presId="urn:microsoft.com/office/officeart/2008/layout/LinedList"/>
    <dgm:cxn modelId="{55F16D95-89EB-42D6-B77F-567299ED3AA6}" type="presParOf" srcId="{8E4F5AB3-3196-497F-BCB6-0D89B5257FE3}" destId="{19118EE9-3665-4C8A-9244-E246E466D6CC}" srcOrd="2" destOrd="0" presId="urn:microsoft.com/office/officeart/2008/layout/LinedList"/>
    <dgm:cxn modelId="{B81DDB60-3B5D-4505-B1B8-83A9C2EC20C7}" type="presParOf" srcId="{4963B0F6-A8BA-45C9-B064-3D6A695A08F7}" destId="{04EF5F6D-D6E8-4BA5-AD2F-FD46F94D3D19}" srcOrd="2" destOrd="0" presId="urn:microsoft.com/office/officeart/2008/layout/LinedList"/>
    <dgm:cxn modelId="{2CE6C62E-B4BA-4934-865D-ED7D7D340B2D}" type="presParOf" srcId="{4963B0F6-A8BA-45C9-B064-3D6A695A08F7}" destId="{F51A9873-5CE0-462A-87E6-8FCE7D0AD0B5}" srcOrd="3" destOrd="0" presId="urn:microsoft.com/office/officeart/2008/layout/LinedList"/>
    <dgm:cxn modelId="{57F701C0-73F2-4283-9091-89F46E6B7ABB}" type="presParOf" srcId="{4C9A909A-9D06-42F5-A787-ACE1E451EDF9}" destId="{2CA74AA5-3175-4247-8313-336F1F1CE997}" srcOrd="4" destOrd="0" presId="urn:microsoft.com/office/officeart/2008/layout/LinedList"/>
    <dgm:cxn modelId="{B4E1B61C-CFE2-4B92-906A-8BD6C163D0AD}" type="presParOf" srcId="{4C9A909A-9D06-42F5-A787-ACE1E451EDF9}" destId="{BECE5F18-6A92-41C8-BAF1-72FD4DCE4802}" srcOrd="5" destOrd="0" presId="urn:microsoft.com/office/officeart/2008/layout/LinedList"/>
    <dgm:cxn modelId="{D5AF9C36-D165-4CC4-BCC2-D6E9F2C7FD12}" type="presParOf" srcId="{BECE5F18-6A92-41C8-BAF1-72FD4DCE4802}" destId="{8B595212-6343-4D98-9088-2ED414A75345}" srcOrd="0" destOrd="0" presId="urn:microsoft.com/office/officeart/2008/layout/LinedList"/>
    <dgm:cxn modelId="{13D67C7C-2B91-4929-9A36-98CFD7BD2D57}" type="presParOf" srcId="{BECE5F18-6A92-41C8-BAF1-72FD4DCE4802}" destId="{90BC8F15-4958-4142-BC62-E19177269932}" srcOrd="1" destOrd="0" presId="urn:microsoft.com/office/officeart/2008/layout/LinedList"/>
    <dgm:cxn modelId="{6987A006-CBA6-490E-9FDB-DA3C0D61332D}" type="presParOf" srcId="{90BC8F15-4958-4142-BC62-E19177269932}" destId="{229551D1-C25E-4799-A7CC-B1216C0DC20C}" srcOrd="0" destOrd="0" presId="urn:microsoft.com/office/officeart/2008/layout/LinedList"/>
    <dgm:cxn modelId="{E33D4C87-ADB9-451F-858F-B8AADFBB9C55}" type="presParOf" srcId="{90BC8F15-4958-4142-BC62-E19177269932}" destId="{35955D60-A220-48A1-ABBE-CD923FB5AB2F}" srcOrd="1" destOrd="0" presId="urn:microsoft.com/office/officeart/2008/layout/LinedList"/>
    <dgm:cxn modelId="{67FEF3F3-1189-4917-A7AC-0E7B41DF11A0}" type="presParOf" srcId="{35955D60-A220-48A1-ABBE-CD923FB5AB2F}" destId="{65EF76D1-A2F6-4E0E-88A1-D28FAAE821A5}" srcOrd="0" destOrd="0" presId="urn:microsoft.com/office/officeart/2008/layout/LinedList"/>
    <dgm:cxn modelId="{0A1333FC-2454-4EE0-ACD5-098860F1E5D2}" type="presParOf" srcId="{35955D60-A220-48A1-ABBE-CD923FB5AB2F}" destId="{88655E8A-B517-4960-B9B7-C9E4BB4E66B3}" srcOrd="1" destOrd="0" presId="urn:microsoft.com/office/officeart/2008/layout/LinedList"/>
    <dgm:cxn modelId="{E9C493A5-3966-4DA6-A4D6-85119EF93493}" type="presParOf" srcId="{35955D60-A220-48A1-ABBE-CD923FB5AB2F}" destId="{B8CD1341-C644-490B-8861-82560CEEB8E8}" srcOrd="2" destOrd="0" presId="urn:microsoft.com/office/officeart/2008/layout/LinedList"/>
    <dgm:cxn modelId="{BD543171-568D-440D-87C3-725A4EEB11BD}" type="presParOf" srcId="{90BC8F15-4958-4142-BC62-E19177269932}" destId="{719396E4-FB2A-41A4-8AD8-9CB43A51E3A6}" srcOrd="2" destOrd="0" presId="urn:microsoft.com/office/officeart/2008/layout/LinedList"/>
    <dgm:cxn modelId="{96AB60F4-29D6-4164-8316-565D271A0905}" type="presParOf" srcId="{90BC8F15-4958-4142-BC62-E19177269932}" destId="{39FDD946-C14D-4974-914D-5234B406226C}" srcOrd="3" destOrd="0" presId="urn:microsoft.com/office/officeart/2008/layout/LinedList"/>
    <dgm:cxn modelId="{21158AEF-EC94-45D0-B248-895104AE70A9}" type="presParOf" srcId="{4C9A909A-9D06-42F5-A787-ACE1E451EDF9}" destId="{0C924366-879B-424E-AF26-DFC7075089ED}" srcOrd="6" destOrd="0" presId="urn:microsoft.com/office/officeart/2008/layout/LinedList"/>
    <dgm:cxn modelId="{0FEA71B9-1AD0-4640-BAC1-9EF0DAA71CE6}" type="presParOf" srcId="{4C9A909A-9D06-42F5-A787-ACE1E451EDF9}" destId="{34C51207-71F6-4403-B740-E73A5B1FEFBC}" srcOrd="7" destOrd="0" presId="urn:microsoft.com/office/officeart/2008/layout/LinedList"/>
    <dgm:cxn modelId="{D1E81FA9-4EE5-4472-AE33-4435F933F20E}" type="presParOf" srcId="{34C51207-71F6-4403-B740-E73A5B1FEFBC}" destId="{46FAF504-8C6E-40FA-91C5-094108323D4F}" srcOrd="0" destOrd="0" presId="urn:microsoft.com/office/officeart/2008/layout/LinedList"/>
    <dgm:cxn modelId="{8960499F-957C-43A4-BC12-044C32DA5BDA}" type="presParOf" srcId="{34C51207-71F6-4403-B740-E73A5B1FEFBC}" destId="{7CDD867F-0916-4DFF-AB5C-A22590133DD0}" srcOrd="1" destOrd="0" presId="urn:microsoft.com/office/officeart/2008/layout/LinedList"/>
    <dgm:cxn modelId="{4069D46E-9EF1-4088-B024-24B9409C25C5}" type="presParOf" srcId="{7CDD867F-0916-4DFF-AB5C-A22590133DD0}" destId="{9D5A9B05-BF82-4759-A6EA-21469187AF6B}" srcOrd="0" destOrd="0" presId="urn:microsoft.com/office/officeart/2008/layout/LinedList"/>
    <dgm:cxn modelId="{1986268C-79B7-4C85-9F8A-1EAEC39E76D1}" type="presParOf" srcId="{7CDD867F-0916-4DFF-AB5C-A22590133DD0}" destId="{00C864E9-21B8-4C5D-BA2C-DCAB6C2BF18A}" srcOrd="1" destOrd="0" presId="urn:microsoft.com/office/officeart/2008/layout/LinedList"/>
    <dgm:cxn modelId="{BA8D336B-1F9C-4E32-B20B-7BEB4E909C9D}" type="presParOf" srcId="{00C864E9-21B8-4C5D-BA2C-DCAB6C2BF18A}" destId="{9F0B74DD-B6D1-4CEB-AAFC-B0C7B1E8760C}" srcOrd="0" destOrd="0" presId="urn:microsoft.com/office/officeart/2008/layout/LinedList"/>
    <dgm:cxn modelId="{04F1F0B2-3E36-49F6-B840-FFE383A4676F}" type="presParOf" srcId="{00C864E9-21B8-4C5D-BA2C-DCAB6C2BF18A}" destId="{D35CAA42-1EC8-4B32-A94F-BA18367FE58A}" srcOrd="1" destOrd="0" presId="urn:microsoft.com/office/officeart/2008/layout/LinedList"/>
    <dgm:cxn modelId="{CAA1ACF6-A7F2-489C-A53A-4ABA5857E34E}" type="presParOf" srcId="{00C864E9-21B8-4C5D-BA2C-DCAB6C2BF18A}" destId="{3A200CD3-00AD-4420-8D5E-0CA5BE7837EC}" srcOrd="2" destOrd="0" presId="urn:microsoft.com/office/officeart/2008/layout/LinedList"/>
    <dgm:cxn modelId="{3BC6E88C-0963-42DE-95D9-F1B9E55C93C7}" type="presParOf" srcId="{7CDD867F-0916-4DFF-AB5C-A22590133DD0}" destId="{D8DF3D3F-E656-4A98-B785-67910B22D033}" srcOrd="2" destOrd="0" presId="urn:microsoft.com/office/officeart/2008/layout/LinedList"/>
    <dgm:cxn modelId="{E1FBC87C-C735-4D80-9A93-6E7E498B2D60}" type="presParOf" srcId="{7CDD867F-0916-4DFF-AB5C-A22590133DD0}" destId="{2E530325-CDBD-4A82-BD6D-E9B7210C4D3E}" srcOrd="3" destOrd="0" presId="urn:microsoft.com/office/officeart/2008/layout/LinedList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09599"/>
            <a:ext cx="7924800" cy="160020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Администрация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МО «Нукутский район»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77200" cy="4191000"/>
          </a:xfrm>
        </p:spPr>
        <p:txBody>
          <a:bodyPr>
            <a:normAutofit/>
          </a:bodyPr>
          <a:lstStyle/>
          <a:p>
            <a:endParaRPr lang="ru-RU" sz="800" dirty="0" smtClean="0"/>
          </a:p>
          <a:p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СЕМИНАР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Размещение муниципального заказа 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в МО «Нукутский район»</a:t>
            </a:r>
          </a:p>
          <a:p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спецификация материалов и оборудования с указанием технических характеристик с описанием используемых материалов и оборудования;</a:t>
            </a:r>
          </a:p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9. положительное заключение государственной экспертизы проектной документации (применительно к проектной документации объектов; </a:t>
            </a:r>
          </a:p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10. положительное заключение агентства государственной экспертизы в строительстве Иркутской области по сметам на строительство, реконструкцию,</a:t>
            </a:r>
          </a:p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11. капитальный ремонт объектов капитального строительства;</a:t>
            </a:r>
          </a:p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12. сведения о наличии опыта выполнения работ в соответствии с положениями действующего в сфере размещения заказов законодательства;</a:t>
            </a:r>
          </a:p>
          <a:p>
            <a:pPr marL="457200" lvl="0" indent="-457200"/>
            <a:r>
              <a:rPr lang="ru-RU" sz="2200" dirty="0" smtClean="0">
                <a:latin typeface="Arial" pitchFamily="34" charset="0"/>
                <a:cs typeface="Arial" pitchFamily="34" charset="0"/>
              </a:rPr>
              <a:t>13. информация о системах измерений, стандартов, сертификации, лицензировании, о перечне видов работ, которые оказывают влияние на безопасность объектов капитального строительства, предусмотренных техническим заданием на строительство объекта.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II</a:t>
            </a:r>
            <a:r>
              <a:rPr lang="ru-RU" sz="2800" dirty="0" smtClean="0">
                <a:latin typeface="Arial Black" pitchFamily="34" charset="0"/>
              </a:rPr>
              <a:t>. Текущий ремонт зданий (помещений)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1430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документы, подтверждающие принадлежность здания (помещения) к муниципальной собственности;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техническое задание на проведение текущего ремонта, включая краткую характеристику существующего здания (помещения);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 здания (помещения);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смета на проведение текущего ремонта здания (помещения) в ценах на дату выполнения работ;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график выполнения работ;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ведомость материалов.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810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Black" pitchFamily="34" charset="0"/>
                <a:cs typeface="Arial" pitchFamily="34" charset="0"/>
              </a:rPr>
              <a:t>III</a:t>
            </a:r>
            <a:r>
              <a:rPr lang="ru-RU" sz="2800" dirty="0" smtClean="0">
                <a:latin typeface="Arial Black" pitchFamily="34" charset="0"/>
                <a:cs typeface="Arial" pitchFamily="34" charset="0"/>
              </a:rPr>
              <a:t>. Проектирование зданий (помещений) и выполнение изысканий</a:t>
            </a:r>
            <a:endParaRPr lang="ru-RU" sz="28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4478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задание на проектирование здания (помещения);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технические условия;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смета на проектирование здания (помещения), выполнение изысканий в ценах на дату проведения работ;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схемы, планы и иные документы, связанные с выполнением соответствующих работ;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положительное заключение агентства государственной экспертизы в строительстве Иркутской области по сметам на строительство, реконструкцию, капитальный ремонт объектов капитального строительства;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график выполнения работ.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IV</a:t>
            </a:r>
            <a:r>
              <a:rPr lang="ru-RU" sz="2800" dirty="0" smtClean="0">
                <a:latin typeface="Arial Black" pitchFamily="34" charset="0"/>
              </a:rPr>
              <a:t>. Выполнение работ по сохранению объектов культурного наследия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2954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Документы в соответствии с требованиями Федерального закона от 25 июня 2002 года N 73-ФЗ "Об объектах культурного наследия (памятниках истории и культуры) народов Российской Федерации"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581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V</a:t>
            </a:r>
            <a:r>
              <a:rPr lang="ru-RU" sz="2800" dirty="0" smtClean="0">
                <a:latin typeface="Arial Black" pitchFamily="34" charset="0"/>
              </a:rPr>
              <a:t>. Выполнение работ, 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связанных с ремонтом оборудования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46482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сметная документация;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акты обследования оборудования;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ведомость материалов.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Качественно составленное техническое задание – это поставка необходимого заказчику товара, качественно и в сроки выполненная работа, оказанная услуга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Ответственность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 за сформированное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техническое задание, включаемое в КД, АД, ЗК </a:t>
            </a:r>
            <a:r>
              <a:rPr kumimoji="0" lang="ru-RU" sz="3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несут заказчики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Arial" pitchFamily="34" charset="0"/>
              </a:rPr>
              <a:t>, направившие заявку на размещение заказа в УО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25" y="188641"/>
            <a:ext cx="8569325" cy="792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Полномочия, которые </a:t>
            </a:r>
            <a:r>
              <a:rPr lang="ru-RU" sz="2400" b="1" dirty="0" smtClean="0">
                <a:solidFill>
                  <a:schemeClr val="accent2"/>
                </a:solidFill>
                <a:cs typeface="Arial" charset="0"/>
              </a:rPr>
              <a:t>не могут быть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переданы от заказчика  уполномоченному органу</a:t>
            </a:r>
            <a:endParaRPr lang="ru-RU" sz="24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02394468"/>
              </p:ext>
            </p:extLst>
          </p:nvPr>
        </p:nvGraphicFramePr>
        <p:xfrm>
          <a:off x="76200" y="1066800"/>
          <a:ext cx="9067799" cy="567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8064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002060"/>
                </a:solidFill>
                <a:latin typeface="Arial Black" pitchFamily="34" charset="0"/>
              </a:rPr>
              <a:t>Формирование и размещение плана-графика размещения заказа </a:t>
            </a:r>
            <a:endParaRPr lang="ru-RU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Arial Black" pitchFamily="34" charset="0"/>
              </a:rPr>
              <a:t>2013 год</a:t>
            </a:r>
          </a:p>
        </p:txBody>
      </p:sp>
      <p:sp>
        <p:nvSpPr>
          <p:cNvPr id="3" name="AutoShape 35"/>
          <p:cNvSpPr>
            <a:spLocks noChangeArrowheads="1"/>
          </p:cNvSpPr>
          <p:nvPr/>
        </p:nvSpPr>
        <p:spPr bwMode="auto">
          <a:xfrm>
            <a:off x="228600" y="2286000"/>
            <a:ext cx="8512175" cy="588962"/>
          </a:xfrm>
          <a:prstGeom prst="rect">
            <a:avLst/>
          </a:prstGeom>
          <a:noFill/>
          <a:ln w="28575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ч.5.1 ст.16 Федерального закона №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94-ФЗ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32004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Заказчики размещают на официальном сайте Российской Федерации в информационно-телекоммуникационной сети «Интернет» для размещения информации о размещении заказов на поставки товаров, выполнение работ, оказание услуг </a:t>
            </a:r>
            <a:r>
              <a:rPr lang="ru-RU" sz="24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www.zakupki.gov.ru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(далее – Общероссийский официальный сайт) планы-графики размещения заказов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  <a:cs typeface="Arial" pitchFamily="34" charset="0"/>
              </a:rPr>
              <a:t>Совместным Приказом  Минэкономразвития России и Федерального казначейства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Arial" pitchFamily="34" charset="0"/>
              </a:rPr>
              <a:t>от 27 декабря 2011 г. № 761/20н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</a:p>
          <a:p>
            <a:pPr algn="ctr"/>
            <a:endParaRPr lang="ru-RU" sz="2400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dirty="0" smtClean="0"/>
              <a:t>утвержден </a:t>
            </a:r>
            <a:r>
              <a:rPr lang="ru-RU" sz="2400" b="1" dirty="0" smtClean="0"/>
              <a:t>Порядок размещения</a:t>
            </a:r>
            <a:r>
              <a:rPr lang="ru-RU" sz="2400" dirty="0" smtClean="0"/>
              <a:t> на Общероссийском официальном сайте планов-графиков размещения заказов, а также </a:t>
            </a:r>
            <a:r>
              <a:rPr lang="ru-RU" sz="2400" b="1" dirty="0" smtClean="0"/>
              <a:t>Форма планов-графиков размещения заказов</a:t>
            </a:r>
            <a:endParaRPr lang="ru-RU" sz="2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34290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План-график разрабатывается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один календарный год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и размещается на Общероссийском официальном сайте не позднее одного календарного месяца после принятия закона (решения) о бюджете и включает все размещаемые заказы, за исключением случаев, перечисленных в пунктах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6, 8-14, 14.1, 32, 33 части 2 статьи 55 Закона №94-ФЗ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1447803"/>
          <a:ext cx="8686800" cy="1577340"/>
        </p:xfrm>
        <a:graphic>
          <a:graphicData uri="http://schemas.openxmlformats.org/drawingml/2006/table">
            <a:tbl>
              <a:tblPr/>
              <a:tblGrid>
                <a:gridCol w="7129732"/>
                <a:gridCol w="1557068"/>
              </a:tblGrid>
              <a:tr h="30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заказчика  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адрес,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телефон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электронная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почта заказчика         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ИНН                     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КПП                     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ОКАТО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3047999"/>
          <a:ext cx="8686799" cy="3841918"/>
        </p:xfrm>
        <a:graphic>
          <a:graphicData uri="http://schemas.openxmlformats.org/drawingml/2006/table">
            <a:tbl>
              <a:tblPr/>
              <a:tblGrid>
                <a:gridCol w="313038"/>
                <a:gridCol w="391297"/>
                <a:gridCol w="391297"/>
                <a:gridCol w="391297"/>
                <a:gridCol w="704335"/>
                <a:gridCol w="1408670"/>
                <a:gridCol w="343319"/>
                <a:gridCol w="361016"/>
                <a:gridCol w="704335"/>
                <a:gridCol w="982587"/>
                <a:gridCol w="632697"/>
                <a:gridCol w="654241"/>
                <a:gridCol w="704335"/>
                <a:gridCol w="704335"/>
              </a:tblGrid>
              <a:tr h="20735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КБК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ОКВЭД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ОКДП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   Условия контракта                             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Способ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размещения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заказа 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Обоснование внесения 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изменений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Nзаказа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ru-RU" sz="1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Nлота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предмета контракта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Минимально необходимые требования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предъявляемые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предмету контракта 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Ед.измерения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количество(объем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Ориентировочная НМЦК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условия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финансового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обеспечения исполнения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контракта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график осуществления 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процедур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закупки  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срок 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размещения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заказа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(мес.,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год)  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срок  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исполнения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контракта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(месяц,  </a:t>
                      </a:r>
                      <a:b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год)    </a:t>
                      </a:r>
                    </a:p>
                  </a:txBody>
                  <a:tcPr marL="31262" marR="312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2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3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4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5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6 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7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8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9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10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11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12 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13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14     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5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2286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ФОРМА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планов-графиков размещения заказов на поставки товаров, выполнение работ, оказание услуг для нужд заказчиков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на _________ 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60197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Бюджетный Кодекс Российской Федерации.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Федеральный Закон от 21 июля 2005 г. № 94-ФЗ «О размещении заказов на поставки товаров, выполнение работ, оказание услуг для государственных и муниципальных нужд»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Федеральный Закон от 26 июля 2006 г. № 135-ФЗ «О Защите конкуренции»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438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В случае внесения изменений в планы-графики такие изменения размещаются на официальном сайте не позднее трех рабочих дней со дня внесения изменений в планы-графики.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4572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В столбце 14 указывается обоснование в случае изменения утвержденного Плана-графика размещения заказов на поставки товаров, выполнение работ, оказание услуг для нужд заказчиков.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42672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Изменения в планы-графики в связи с проведением повторных процедур размещения заказов вносятся только в части сроков и способа размещения заказа и исполнения контракта.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Arial Black" pitchFamily="34" charset="0"/>
                <a:cs typeface="Arial" pitchFamily="34" charset="0"/>
              </a:rPr>
              <a:t>Внесение изменений в планы-графики: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изменения более чем на 10% НМЦК;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изменения планируемых сроков приобретения товаров, работ, услуг, способа размещения заказа, срока исполнения контракта;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отмены заказчиком, предусмотренного планом-графиком размещения заказа;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образовавшейся экономии от использования в текущем финансовом году бюджетных ассигнований в соответствии с законодательством РФ;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при возникновении обстоятельств, предвидеть которые на дату утверждения плана-графика было невозможно;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в случае выдачи заказчику, предписания уполномоченного на осуществление контроля в сфере размещения заказов федерального органа исполнительной власти, органа исполнительной власти субъекта РФ, ОМС об устранении нарушения законодательства РФ о размещении заказов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Ответственность заказчиков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КоАП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РФ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7.29.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Принятие должностным лицом заказчика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решения о способе размещения заказа на поставку товаров, выполнение работ, оказание услуг с нарушением требований, установленных законодательством о размещении заказов,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тридцати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Принятие должностным лицом заказчика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решения о размещении заказа иным способом в случае, если размещение такого заказа в соответствии с законодательством РФ о размещении заказов должно осуществляться путем проведения торгов, а также принятие решения о размещении заказа иным способом в случае, если размещение такого заказа в соответствии с законодательством о размещении заказов должно осуществляться путем проведения торгов в форме аукциона,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пятидесяти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7.30.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Установление должностным лицом заказчика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предусмотренных законодательством о размещении заказов критериев оценки заявок на участие в конкурсе и (или) их значимости, требований к участникам размещения заказов, к размеру обеспечения заявок на участие в конкурсе или аукционе, размеру и способам обеспечения исполнения контракта, представлению участниками размещения заказа в составе котировочной заявки, заявки на участие в конкурсе, заявки на участие в аукционе не предусмотренных законодательством о размещении заказов документов и сведений, а также включение в состав одного лота товаров, работ, услуг, технологически и функционально не связанных между собой,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процента НМЦК, но не менее пяти тысяч рублей и не более тридцати тысяч рублей.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096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4.1. Включение должностным лицом заказчика в конкурсную документацию, документацию об аукционе или извещение о проведении запроса котировок указания на товарные знаки, знаки обслуживания, фирменные наименования, патенты, полезные модели, промышленные образцы, наименование места происхождения товара или наименование производителя, а также требований к товару, информации, работам, услугам, если такие требования влекут за собой ограничение количества участников размещения заказа, -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в размере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процента начальной (максимальной) цены контракта, но не менее десяти тысяч рублей и не более пятидесяти тысяч рублей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4.2. Утверждение конкурсной документации, документации об аукционе, не соответствующей требованиям, предусмотренным законодательством РФ о размещении заказов, -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 в размере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трех тысяч рублей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11.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Неразмещение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должностным лицом заказчика заказов на поставки товаров, выполнение работ, оказание услуг для нужд заказчиков у субъектов малого предпринимательства в размере, предусмотренном законодательством РФ о размещении заказов, -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влечет наложение административного штрафа в размере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пятидесяти тысяч рублей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Размещение должностным лицом заказчика заказов на поставки товаров, выполнение работ, оказание услуг для нужд заказчиков у субъектов малого предпринимательства в размере более чем 20 процентов общего годового объема поставок товаров, выполнения работ, оказания услуг в соответствии с перечнем товаров, работ, услуг, установленным Правительством РФ, путем проведения торгов, запроса котировок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пятидесяти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7.31. 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Предоставление, опубликование в официальном печатном издании или размещение на ООС должностным лицом заказчика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недостоверной информации о размещении заказов на поставки товаров, выполнение работ, оказание услуг для нужд заказчиков, а также направление должностным лицом заказчика недостоверных сведений в федеральный орган исполнительной власти, орган исполнительной власти субъекта РФ, ОМС, уполномоченные на ведение реестров контрактов, заключенных по итогам размещения заказов, и (или) в федеральный орган исполнительной власти, уполномоченный на осуществление контроля в сфере размещения заказов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заведомо недостоверных сведений в указанные реестры контрактов либо реестр недобросовестных поставщиков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штрафа: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пятидесяти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юридических лиц -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трехсот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7.31.1.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Нарушение должностным лицом заказчика срока возврата денежных средств, внесенных в качестве обеспечения заявки на участие в конкурсе, аукционе, открытом аукционе в электронной форме, установленного законодательством РФ о размещении заказов не более чем на три рабочих дня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штрафа: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юридических лиц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тридцати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Нарушение должностным лицом заказчика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срока возврата денежных средств, внесенных в качестве обеспечения заявки на участие в конкурсе, аукционе, открытом аукционе в электронной форме, установленного законодательством РФ о размещении заказов более чем на три рабочих дня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штрафа: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пятнадцати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юридических лиц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девяноста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Статья 7.32.  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Заключение контракта на поставки товаров, выполнение работ, оказание услуг для нужд заказчиков по результатам проведения торгов или проведения запроса котировок цен на товары, работы, услуги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нарушением объявленных условий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торгов или запроса котировок цен на товары, работы, услуги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либо условий исполнения контракта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предложенных лицом, с которым в соответствии с законодательством РФ о размещении заказов заключается контракт,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процента НМЦК, но не менее пяти тысяч рублей и не более тридцати тысяч рублей.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640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1.1. Заключение контракта на поставку товаров, выполнение работ, оказание услуг для нужд заказчиков по результатам проведения торгов или проведения запроса котировок цен на товары, работы, услуги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нарушением объявленных условий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торгов или запроса котировок цен на товары, работы, услуги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либо условий исполнения контракта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предложенных лицом, с которым в соответствии с законодательством РФ о размещении заказов заключается контракт, если такое нарушение привело к дополнительному расходованию средств соответствующих бюджетов бюджетной системы РФ или уменьшению количества поставляемых товаров, объема выполняемых работ, оказываемых услуг для нужд заказчиков, -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лиц, юридических лиц в размере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двукратного размера дополнительно израсходованных средств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соответствующих бюджетов бюджетной системы РФ или стоимости товаров, работ, услуг, количество, объем которых уменьшены и которые явились предметами административного правонарушения.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1.2.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Нарушение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должностным лицом заказчика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сроков заключения контракта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 поставку товаров, выполнение работ, оказание услуг для нужд заказчиков, а равно уклонение должностного лица заказчика от заключения контракта на поставки товаров, выполнение работ, оказание услуг для нужд заказчиков –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1905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в размере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пятидесяти тысяч рублей.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Система размещения муниципальных заказов в МО «Нукутский район»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4560887"/>
          </a:xfrm>
        </p:spPr>
        <p:txBody>
          <a:bodyPr>
            <a:normAutofit fontScale="32500" lnSpcReduction="20000"/>
          </a:bodyPr>
          <a:lstStyle/>
          <a:p>
            <a:r>
              <a:rPr lang="ru-RU" sz="12800" dirty="0" smtClean="0">
                <a:latin typeface="Arial Black" pitchFamily="34" charset="0"/>
              </a:rPr>
              <a:t>Принципы: </a:t>
            </a:r>
          </a:p>
          <a:p>
            <a:pPr>
              <a:buFontTx/>
              <a:buChar char="-"/>
            </a:pPr>
            <a:r>
              <a:rPr lang="ru-RU" sz="12800" dirty="0" smtClean="0">
                <a:latin typeface="Arial Black" pitchFamily="34" charset="0"/>
              </a:rPr>
              <a:t>Гласность</a:t>
            </a:r>
          </a:p>
          <a:p>
            <a:pPr>
              <a:buFontTx/>
              <a:buChar char="-"/>
            </a:pPr>
            <a:r>
              <a:rPr lang="ru-RU" sz="12800" dirty="0" smtClean="0">
                <a:latin typeface="Arial Black" pitchFamily="34" charset="0"/>
              </a:rPr>
              <a:t>Прозрачность</a:t>
            </a:r>
          </a:p>
          <a:p>
            <a:pPr>
              <a:buFontTx/>
              <a:buChar char="-"/>
            </a:pPr>
            <a:r>
              <a:rPr lang="ru-RU" sz="12800" dirty="0" smtClean="0">
                <a:latin typeface="Arial Black" pitchFamily="34" charset="0"/>
              </a:rPr>
              <a:t>Профессионализм</a:t>
            </a:r>
          </a:p>
          <a:p>
            <a:pPr>
              <a:buFontTx/>
              <a:buChar char="-"/>
            </a:pPr>
            <a:r>
              <a:rPr lang="ru-RU" sz="12800" dirty="0" smtClean="0">
                <a:latin typeface="Arial Black" pitchFamily="34" charset="0"/>
              </a:rPr>
              <a:t>Законность</a:t>
            </a:r>
          </a:p>
          <a:p>
            <a:pPr>
              <a:buFontTx/>
              <a:buChar char="-"/>
            </a:pPr>
            <a:r>
              <a:rPr lang="ru-RU" sz="12800" dirty="0" smtClean="0">
                <a:latin typeface="Arial Black" pitchFamily="34" charset="0"/>
              </a:rPr>
              <a:t>эффективность муниципальных закупок</a:t>
            </a:r>
          </a:p>
          <a:p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Изменение условий контракта на поставки товаров, выполнение работ, оказание услуг для нужд заказчиков, в том числе увеличение цены товаров, работ, услуг, если возможность изменения условий контракта не предусмотрена 94-ФЗ,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двадцати тысяч рублей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Изменение условий контракта на поставку товаров, выполнение работ, оказание услуг для нужд заказчиков, в том числе увеличение цены товаров, работ, услуг, если возможность изменения условий контракта не предусмотрена 94-ФЗ и такое изменение привело к дополнительному расходованию средств соответствующих бюджетов бюджетной системы РФ или уменьшению количества поставляемых товаров, объема выполняемых работ, оказываемых услуг для нужд заказчиков, 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влечет наложение административного штрафа на должностных лиц, юридических лиц в размере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двукратного размера дополнительно израсходованных средств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соответствующих бюджетов бюджетной системы Российской Федерации или стоимости товаров, работ, услуг, количество, объем которых уменьшены и которые явились предметами административного правонарушения.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02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БЛАГОДАРЮ ЗА ВНИМАНИЕ!</a:t>
            </a:r>
            <a:r>
              <a:rPr lang="ru-RU" b="1" dirty="0" smtClean="0">
                <a:cs typeface="Arial" charset="0"/>
              </a:rPr>
              <a:t/>
            </a:r>
            <a:br>
              <a:rPr lang="ru-RU" b="1" dirty="0" smtClean="0">
                <a:cs typeface="Arial" charset="0"/>
              </a:rPr>
            </a:br>
            <a:r>
              <a:rPr lang="ru-RU" b="1" dirty="0" smtClean="0">
                <a:cs typeface="Arial" charset="0"/>
              </a:rPr>
              <a:t/>
            </a:r>
            <a:br>
              <a:rPr lang="ru-RU" b="1" dirty="0" smtClean="0">
                <a:cs typeface="Arial" charset="0"/>
              </a:rPr>
            </a:br>
            <a:r>
              <a:rPr lang="ru-RU" sz="4000" b="1" dirty="0" smtClean="0">
                <a:cs typeface="Arial" charset="0"/>
              </a:rPr>
              <a:t>Мамашева Мария Николаевна </a:t>
            </a:r>
            <a:br>
              <a:rPr lang="ru-RU" sz="4000" b="1" dirty="0" smtClean="0">
                <a:cs typeface="Arial" charset="0"/>
              </a:rPr>
            </a:br>
            <a:r>
              <a:rPr lang="ru-RU" sz="4000" b="1" dirty="0" smtClean="0">
                <a:cs typeface="Arial" charset="0"/>
              </a:rPr>
              <a:t> </a:t>
            </a:r>
            <a:r>
              <a:rPr lang="ru-RU" sz="4000" dirty="0" smtClean="0">
                <a:cs typeface="Arial" charset="0"/>
              </a:rPr>
              <a:t>главный специалист по размещению заказов для муниципальных нужд Администрации МО «Нукутский район»</a:t>
            </a:r>
            <a:r>
              <a:rPr lang="ru-RU" dirty="0" smtClean="0">
                <a:cs typeface="Arial" charset="0"/>
              </a:rPr>
              <a:t/>
            </a:r>
            <a:br>
              <a:rPr lang="ru-RU" dirty="0" smtClean="0">
                <a:cs typeface="Arial" charset="0"/>
              </a:rPr>
            </a:br>
            <a:r>
              <a:rPr lang="ru-RU" dirty="0" smtClean="0">
                <a:cs typeface="Arial" charset="0"/>
              </a:rPr>
              <a:t/>
            </a:r>
            <a:br>
              <a:rPr lang="ru-RU" dirty="0" smtClean="0">
                <a:cs typeface="Arial" charset="0"/>
              </a:rPr>
            </a:br>
            <a:r>
              <a:rPr lang="ru-RU" b="1" dirty="0" smtClean="0">
                <a:cs typeface="Arial" charset="0"/>
              </a:rPr>
              <a:t>(</a:t>
            </a:r>
            <a:r>
              <a:rPr lang="ru-RU" b="1" dirty="0" smtClean="0">
                <a:cs typeface="Arial" charset="0"/>
              </a:rPr>
              <a:t>39549)21 </a:t>
            </a:r>
            <a:r>
              <a:rPr lang="ru-RU" b="1" dirty="0" smtClean="0">
                <a:cs typeface="Arial" charset="0"/>
              </a:rPr>
              <a:t>4 </a:t>
            </a:r>
            <a:r>
              <a:rPr lang="ru-RU" b="1" dirty="0" smtClean="0">
                <a:cs typeface="Arial" charset="0"/>
              </a:rPr>
              <a:t>72</a:t>
            </a:r>
            <a:br>
              <a:rPr lang="ru-RU" b="1" dirty="0" smtClean="0">
                <a:cs typeface="Arial" charset="0"/>
              </a:rPr>
            </a:br>
            <a:r>
              <a:rPr lang="ru-RU" b="1" dirty="0" err="1" smtClean="0">
                <a:cs typeface="Arial" charset="0"/>
              </a:rPr>
              <a:t>сот.тел</a:t>
            </a:r>
            <a:r>
              <a:rPr lang="ru-RU" b="1" dirty="0" smtClean="0">
                <a:cs typeface="Arial" charset="0"/>
              </a:rPr>
              <a:t>. </a:t>
            </a:r>
            <a:r>
              <a:rPr lang="ru-RU" b="1" dirty="0" smtClean="0">
                <a:cs typeface="Arial" charset="0"/>
              </a:rPr>
              <a:t>89500861594</a:t>
            </a:r>
            <a:r>
              <a:rPr lang="en-US" b="1" dirty="0" smtClean="0">
                <a:cs typeface="Arial" charset="0"/>
              </a:rPr>
              <a:t/>
            </a:r>
            <a:br>
              <a:rPr lang="en-US" b="1" dirty="0" smtClean="0">
                <a:cs typeface="Arial" charset="0"/>
              </a:rPr>
            </a:br>
            <a:r>
              <a:rPr lang="en-US" b="1" dirty="0" smtClean="0">
                <a:cs typeface="Arial" charset="0"/>
              </a:rPr>
              <a:t>kotirovka09@mail.ru</a:t>
            </a:r>
            <a:r>
              <a:rPr lang="ru-RU" sz="4000" b="1" dirty="0" smtClean="0">
                <a:cs typeface="Arial" charset="0"/>
              </a:rPr>
              <a:t/>
            </a:r>
            <a:br>
              <a:rPr lang="ru-RU" sz="4000" b="1" dirty="0" smtClean="0">
                <a:cs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487362"/>
          </a:xfrm>
          <a:ln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Заказчик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419600" cy="1143000"/>
          </a:xfrm>
          <a:ln w="1270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Предмет (выполнение работ, оказание услуг, выполнение работ), техническое задание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600" y="6019800"/>
            <a:ext cx="4343400" cy="685800"/>
          </a:xfrm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Заключение МК/договора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343400" cy="1143000"/>
          </a:xfrm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НМЦК, лимиты бюджетных обязательств</a:t>
            </a:r>
          </a:p>
          <a:p>
            <a:pPr algn="ctr"/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34000" y="3352800"/>
            <a:ext cx="3657600" cy="1447800"/>
          </a:xfrm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ООС, сопровождение, процедуры, проект МК/договора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8600" y="2514600"/>
            <a:ext cx="8763000" cy="487362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Уполномоченный орган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8600" y="5181600"/>
            <a:ext cx="8763000" cy="487362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Заказчик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rot="5400000">
            <a:off x="3333750" y="-209550"/>
            <a:ext cx="304800" cy="2247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rot="16200000" flipH="1">
            <a:off x="5467350" y="-95250"/>
            <a:ext cx="304800" cy="2019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2"/>
            <a:endCxn id="7" idx="0"/>
          </p:cNvCxnSpPr>
          <p:nvPr/>
        </p:nvCxnSpPr>
        <p:spPr>
          <a:xfrm rot="16200000" flipH="1">
            <a:off x="3371850" y="1276350"/>
            <a:ext cx="304800" cy="2171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  <a:endCxn id="7" idx="0"/>
          </p:cNvCxnSpPr>
          <p:nvPr/>
        </p:nvCxnSpPr>
        <p:spPr>
          <a:xfrm rot="5400000">
            <a:off x="5562600" y="1257300"/>
            <a:ext cx="3048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2"/>
          </p:cNvCxnSpPr>
          <p:nvPr/>
        </p:nvCxnSpPr>
        <p:spPr>
          <a:xfrm rot="5400000">
            <a:off x="3310731" y="2053431"/>
            <a:ext cx="350838" cy="2247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2"/>
            <a:endCxn id="6" idx="0"/>
          </p:cNvCxnSpPr>
          <p:nvPr/>
        </p:nvCxnSpPr>
        <p:spPr>
          <a:xfrm rot="16200000" flipH="1">
            <a:off x="5711031" y="1901031"/>
            <a:ext cx="350838" cy="255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45" idx="2"/>
            <a:endCxn id="8" idx="0"/>
          </p:cNvCxnSpPr>
          <p:nvPr/>
        </p:nvCxnSpPr>
        <p:spPr>
          <a:xfrm rot="16200000" flipH="1">
            <a:off x="3505200" y="4076700"/>
            <a:ext cx="3810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6" idx="2"/>
            <a:endCxn id="8" idx="0"/>
          </p:cNvCxnSpPr>
          <p:nvPr/>
        </p:nvCxnSpPr>
        <p:spPr>
          <a:xfrm rot="5400000">
            <a:off x="5695950" y="3714750"/>
            <a:ext cx="381000" cy="255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Содержимое 3"/>
          <p:cNvSpPr txBox="1">
            <a:spLocks/>
          </p:cNvSpPr>
          <p:nvPr/>
        </p:nvSpPr>
        <p:spPr>
          <a:xfrm>
            <a:off x="228600" y="3352800"/>
            <a:ext cx="5105400" cy="144780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Аукционная, конкурсная документация, запрос котировок, способ размещения заказа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Содержимое 3"/>
          <p:cNvSpPr txBox="1">
            <a:spLocks/>
          </p:cNvSpPr>
          <p:nvPr/>
        </p:nvSpPr>
        <p:spPr>
          <a:xfrm>
            <a:off x="4572000" y="6019800"/>
            <a:ext cx="4419600" cy="68580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Контроль исполнения МК/договора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9" name="Прямая со стрелкой 58"/>
          <p:cNvCxnSpPr>
            <a:stCxn id="8" idx="2"/>
            <a:endCxn id="4" idx="0"/>
          </p:cNvCxnSpPr>
          <p:nvPr/>
        </p:nvCxnSpPr>
        <p:spPr>
          <a:xfrm rot="5400000">
            <a:off x="3329781" y="4739481"/>
            <a:ext cx="350838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8" idx="2"/>
            <a:endCxn id="46" idx="0"/>
          </p:cNvCxnSpPr>
          <p:nvPr/>
        </p:nvCxnSpPr>
        <p:spPr>
          <a:xfrm rot="16200000" flipH="1">
            <a:off x="5520531" y="4758531"/>
            <a:ext cx="350838" cy="2171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Основные проблемы: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Качество составления заявки (технического задания и сопроводительной документации);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лимитов бюджетных обязательств;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Исполнение МК/договоров (качество материалов и выполняемых работ, оказываемых услуг, сроки выполнения работ, оказания услуг, сроки, условия оплаты).</a:t>
            </a:r>
          </a:p>
          <a:p>
            <a:pPr marL="514350" indent="-51435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Формирование заявок на закупку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914400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1) источник финансирования заказа;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2) предмет МК/договора;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3) техническое задание 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4) предварительный отбор участников - краткие характеристики закупаемых товаров, работ, услуг;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5) НМЦК/договора, калькуляцию-расчет издержек на единицу товара, работ, услуг по объектам затрат, обоснование НМЦК/договора, в т.ч. источники информации о ценах товаров, работ, услуг;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6) требования к гарантийному сроку и (или) объему предоставления гарантий качества товара, работы, услуги, к обслуживанию товара, к расходам на эксплуатацию товара, об обязательности осуществления монтажа и наладки товара, к обучению лиц, осуществляющих использование и обслуживание товара (при необходимости).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7) требования о предоставлении гарантии производителя товара и срок действия такой гарантии при размещении заказа на поставку новых машин и оборудования.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8) место, условия и сроки (периоды) поставки товаров, выполнения работ, оказания услуг;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9) форму, сроки и порядок оплаты товаров, работ, услуг, с указанием размера авансового платежа и обоснование его применения;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10) при размещении заказа на поставку технических средств реабилитации инвалидов, оказание услуг в сфере образования, услуг по санаторно-курортному лечению и оздоровлению - сведения о возможности заключить МК/договор с несколькими участниками размещения заказа, а также начальную (максимальную) цену единицы товара, работы, услуги;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11) предложения об установлении обеспечения исполнения МК/договора, размерах такого обеспечения, сроках и условиях возврата обеспечения исполнения МК/договор.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382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12) необходимость размещения заказа у СМП, учреждений и предприятий УИС и (или) организаций инвалидов;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13) необходимость установления условия о возможности изменения предусмотренных МК/договором количества товаров, объема работ, услуг;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14) другие сведения, установленные действующим законодательством в сфере размещения заказов.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810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Строительство, капитальный ремонт, реконструкция зданий и сооружений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676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разрешение на строительство;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пояснительная записка с основными технико-экономическими показателями строительства здания (сооружения);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проектная документация на строительство здания (сооружения);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смета на строительство здания (сооружения) в ценах на дату выполнения работ;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объектные сметные расчеты;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сводный сметный расчет в ценах на дату выполнения работ;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график выполнения работ;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2255</Words>
  <PresentationFormat>Экран (4:3)</PresentationFormat>
  <Paragraphs>199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Администрация  МО «Нукутский район»</vt:lpstr>
      <vt:lpstr>Слайд 2</vt:lpstr>
      <vt:lpstr>Система размещения муниципальных заказов в МО «Нукутский район»</vt:lpstr>
      <vt:lpstr>Заказчик</vt:lpstr>
      <vt:lpstr>Основные проблемы: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Качественно составленное техническое задание – это поставка необходимого заказчику товара, качественно и в сроки выполненная работа, оказанная услуга</vt:lpstr>
      <vt:lpstr>Ответственность за сформированное техническое задание, включаемое в КД, АД, ЗК несут заказчики, направившие заявку на размещение заказа в УО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БЛАГОДАРЮ ЗА ВНИМАНИЕ!  Мамашева Мария Николаевна   главный специалист по размещению заказов для муниципальных нужд Администрации МО «Нукутский район»  (39549)21 4 72 сот.тел. 89500861594 kotirovka09@mail.ru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 МО «Нукутский район»</dc:title>
  <cp:lastModifiedBy>Администрация</cp:lastModifiedBy>
  <cp:revision>35</cp:revision>
  <dcterms:modified xsi:type="dcterms:W3CDTF">2013-02-14T08:04:16Z</dcterms:modified>
</cp:coreProperties>
</file>