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6" r:id="rId5"/>
    <p:sldId id="263" r:id="rId6"/>
    <p:sldId id="264" r:id="rId7"/>
    <p:sldId id="267" r:id="rId8"/>
    <p:sldId id="271" r:id="rId9"/>
    <p:sldId id="286" r:id="rId10"/>
    <p:sldId id="272" r:id="rId11"/>
    <p:sldId id="273" r:id="rId12"/>
    <p:sldId id="287" r:id="rId13"/>
    <p:sldId id="270" r:id="rId14"/>
    <p:sldId id="274" r:id="rId15"/>
    <p:sldId id="275" r:id="rId16"/>
    <p:sldId id="276" r:id="rId17"/>
    <p:sldId id="278" r:id="rId18"/>
    <p:sldId id="288" r:id="rId19"/>
    <p:sldId id="279" r:id="rId20"/>
    <p:sldId id="280" r:id="rId21"/>
    <p:sldId id="283" r:id="rId22"/>
    <p:sldId id="284" r:id="rId23"/>
    <p:sldId id="289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676456" cy="51125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/>
              <a:t>О</a:t>
            </a:r>
            <a:r>
              <a:rPr lang="ru-RU" sz="4000" b="1" dirty="0" smtClean="0"/>
              <a:t> Святителе Иннокентии (Вениаминове)</a:t>
            </a:r>
            <a:br>
              <a:rPr lang="ru-RU" sz="4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https://im2-tub-ru.yandex.net/i?id=b822da94cfd3e204f26f4c4c69bb3246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44827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95536" y="1606862"/>
            <a:ext cx="85689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лужебное место новому дьякону по его прошению было предоставлено в Иркутской Благовещенской церкви.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1818 году  Иоанн Вениаминов закончил Иркутскую семинарию. 18 мая 1821 года он был рукоположен в священника в той же Благовещенской церкви и прослужил в ней два года, открыв воскресные «христианские уроки» для детей прихожан. Кроме этого он преподавал церковное пение в семинарии.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начале 1823 года Иркутский епископ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Михаил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получил предписание от Святейшего Синода послать священника на Алеутские острова для проповеди христианства среди туземцев.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dirty="0" smtClean="0"/>
              <a:t>Просвещение туземцев</a:t>
            </a:r>
            <a:endParaRPr lang="ru-RU" dirty="0"/>
          </a:p>
        </p:txBody>
      </p:sp>
      <p:pic>
        <p:nvPicPr>
          <p:cNvPr id="3" name="Рисунок 2" descr="http://www.k-istine.ru/images/ikons/innokentiy_moskowskiy-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00237"/>
            <a:ext cx="7056784" cy="426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98884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За десять лет на </a:t>
            </a:r>
            <a:r>
              <a:rPr lang="ru-RU" sz="2800" dirty="0" err="1" smtClean="0"/>
              <a:t>Уналашке</a:t>
            </a:r>
            <a:r>
              <a:rPr lang="ru-RU" sz="2800" dirty="0" smtClean="0"/>
              <a:t> отец Иоанн Вениаминов обратил в христианство всех жителей острова. За праведные труды он был награжден наперсным крестом и переведен на остров </a:t>
            </a:r>
            <a:r>
              <a:rPr lang="ru-RU" sz="2800" dirty="0" err="1" smtClean="0"/>
              <a:t>Ситху</a:t>
            </a:r>
            <a:r>
              <a:rPr lang="ru-RU" sz="2800" dirty="0" smtClean="0"/>
              <a:t>, в Новоархангельск — административный центр русских владений в Северной Америке, для просвещения другого народа — колошей. За долголетние апостольские подвиги он был награжден званием протоиерея.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9552" y="1204262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 ноября 1840 года был совершён постриг с наречением имени Иннокентия, в честь святителя Иркутского. На другой день иеромонах Иннокентий был возведен в сан архимандрита.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15 декабря 1840 года в Казанском соборе произошло посвящение Иннокентия в епископы Камчатского, Курильского и Алеутского.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 плодотворную миссионерскую деятельность епископ Иннокентий в 1850 был возведен в сан архиепископа.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Просветительская деятельность Святителя Иннокентия в Сибири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0100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Преосвященный Иннокентий переносит кафедру в Сибирь, в город Якутск. Там он вновь начал открывать храмы и часовни, переводя на якутский язык священные и богослужебные книги. 19 июля 1859 года в Якутском Троицком соборе впервые было совершено богослужение на якутском языке.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1384822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Служение архиепископа Иннокентия простиралось и на отдаленные народы, жившие по Амуру.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1850 году – за успешную миссионерскую деятельность Указом Синода Иннокентий Вениаминов был возведен в сан архиепископа.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Он сам предпринял путешествие и составил подробную записку «Нечто об Амуре», в которой обосновал возможность навигации и заселения берегов. Содействие архиепископа Иннокентия присоединению Амура было оценено очень высоко: в его честь был назван город Благовещенск — в память начала его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священнослужения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Благовещенской церкви Иркутска.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Митрополит Московский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1867 г. скончался Московский митрополит Филарет, и на его место был назначен архиепископ Иннокентий. Более 10 лет Митрополит Московский и Коломенский Иннокентий (Вениаминов) трудился на ниве благоустройства вверенной ему Московской Митрополии. С целью проповеди Евангелия на окраинах России им было учреждено миссионерское общество, открытое в Москве в январе 1870 года. За заслуги в науках 8 января 1869 года был избран почетным членом Русского географического общества. Ученые общества России, признавая заслуги Иннокентия, почтили его избранием в члены императорского Московского университета, Московской, Петербургской, Казанской духовных академий. Иннокентий был также избран попечителем Московского общества любителей духовного просвещения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Великие труды Святителя Иннокентия</a:t>
            </a:r>
            <a:endParaRPr lang="ru-RU" dirty="0"/>
          </a:p>
        </p:txBody>
      </p:sp>
      <p:pic>
        <p:nvPicPr>
          <p:cNvPr id="3" name="Рисунок 2" descr="http://lavka-palomnika.ru/wa-data/public/shop/products/70/35/23570/images/25762/25762.75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2943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1-tub-ru.yandex.net/i?id=fea7d5ccb248863db185c8906d86ab4c&amp;n=33&amp;h=215&amp;w=1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6992"/>
            <a:ext cx="20288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20840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31 марта 1879 года Иннокентий Вениаминов скончался на 82 году жизни. 5 апреля 1879 года Митрополит Московский и Коломенский был погребен в Троице-Сергиевой Лавре.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23 сентября (6 октября по новому стилю) 1977 года Священный Синод Русской Православной церкви определил: приснопамятного митрополита Иннокентия, святителя Московского и апостола Америки и Сибири, причислить к лику святых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7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Святитель Иннокентий (Вениаминов) был величайшим миссионером  Русской Православной Церкви, апостолом Америки и Сибири, объединившего своей духовной и просветительской деятельностью регионы Сибири и Дальнего Востока.    Он просвещал народы Камчатки, Алеутских островов, Северной Америки, Якутии, Хабаровского края; крестил людей, строил храмы и основывал при них школы. Мореплаватель, крупный ученый-натуралист, составитель алфавита и грамматики алеутского, якутского языков, исследователь языков и обычаев аборигенов Аляски и Сибири, составитель словарей, просветитель, строитель храмов -  этот великий человек прошёл путь от простого священника до митрополита Московского и Коломенского.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264696" cy="1584176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 </a:t>
            </a:r>
            <a:r>
              <a:rPr lang="ru-RU" sz="4900" b="1" dirty="0" smtClean="0"/>
              <a:t>Цель:</a:t>
            </a:r>
            <a:r>
              <a:rPr lang="ru-RU" sz="4900" dirty="0" smtClean="0"/>
              <a:t>   </a:t>
            </a:r>
            <a:r>
              <a:rPr lang="ru-RU" sz="2800" dirty="0" smtClean="0"/>
              <a:t> </a:t>
            </a:r>
            <a:r>
              <a:rPr lang="ru-RU" sz="3100" b="1" dirty="0" smtClean="0">
                <a:solidFill>
                  <a:schemeClr val="bg1"/>
                </a:solidFill>
              </a:rPr>
              <a:t>:</a:t>
            </a:r>
            <a:r>
              <a:rPr lang="ru-RU" sz="3100" dirty="0" smtClean="0">
                <a:solidFill>
                  <a:schemeClr val="bg1"/>
                </a:solidFill>
              </a:rPr>
              <a:t> 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r>
              <a:rPr lang="ru-RU" b="1" dirty="0" smtClean="0"/>
              <a:t>-</a:t>
            </a:r>
            <a:r>
              <a:rPr lang="ru-RU" dirty="0" smtClean="0"/>
              <a:t> изучение жизни и миссионерской деятельности  Святителя Иннокентия (Вениаминова) из различных источников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Этот выдающийся человек за свою деятельность и праведную жизнь был причислен к лику святых. Основой его проповеди были толерантность и свобода выбора, принцип «Не навреди». Его целью была не насаждение русского языка, а помощь в поднятии культуры коренных народов: дать письменность, изучить язык, не только развитие и укрепление духовности, но и объединение народов и территорий. </a:t>
            </a:r>
            <a:r>
              <a:rPr lang="ru-RU" smtClean="0">
                <a:latin typeface="Arial" pitchFamily="34" charset="0"/>
                <a:cs typeface="Arial" pitchFamily="34" charset="0"/>
              </a:rPr>
              <a:t>Основной </a:t>
            </a:r>
            <a:r>
              <a:rPr lang="ru-RU" smtClean="0">
                <a:latin typeface="Arial" pitchFamily="34" charset="0"/>
                <a:cs typeface="Arial" pitchFamily="34" charset="0"/>
              </a:rPr>
              <a:t>труд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святителя «Указание пути в Царствие Небесное» был написан на алеутском языке, а затем выдержал пятьдесят переизданий и переведен на многие европейские языки.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cpsim.ru/images/news/56_konferenciya_svyatitel_innokentij_moskovskij_uchnyj_missioner_uchitel/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31236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Список литературы и используемых источников: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51520" y="3327080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Вениаминов Иннокентий (Иван Евсеевич Попов) // Иркутск. Историко-краеведческий словарь. — Иркутск, 2011.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Наследие святителя Иннокентия (Вениаминова) и православная миссионерская деятельность в Сибири, на Дальнем Востоке и сопредельных территориях : материалы II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науч.-практ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Иркутск, 15 мая 2015 / отв. ред. С. Г. Ступин ;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ред. С. В. Мельникова. – Иркутск : изд. Иркут. обл.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универс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б-ки им. И. И. Молчанова- Сибирского, 2015. – 224 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Вениаминов, Иван Евсеевич // Большая Советская энциклопедия, 3-е изд. (1969-78)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этом году в нашей стране отмечается 220-летие со дня рождения Святителя Иннокентия и 40-летие его канонизации. </a:t>
            </a:r>
            <a:r>
              <a:rPr lang="ru-RU" sz="2000" b="1" dirty="0" smtClean="0"/>
              <a:t> </a:t>
            </a:r>
            <a:r>
              <a:rPr lang="ru-RU" sz="2000" b="1" dirty="0" smtClean="0"/>
              <a:t>Святитель Иннокентий родился в Иркутской </a:t>
            </a:r>
            <a:r>
              <a:rPr lang="ru-RU" sz="2000" b="1" dirty="0" smtClean="0"/>
              <a:t>области. </a:t>
            </a:r>
            <a:r>
              <a:rPr lang="ru-RU" sz="2000" b="1" dirty="0" smtClean="0"/>
              <a:t>Духовно-просветительский проект «Путь святителя Иннокентия», приуроченный к юбилею Святителя Иннокентия, разработан по инициативе губернатора Иркутской области и впервые был представлен в 2013 году на семинаре Русского географического общества. Проект был поддержан правительством Российской Федерации и вошел в федеральную целевую программу «Укрепление единства российской нации и этнокультурное развитие народов России».</a:t>
            </a:r>
            <a:endParaRPr lang="ru-RU" sz="2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8498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реализации проекта приняли участие Иркутская, Амурская, Сахалинская, Магаданская области, Хабаровский, Камчатский, Забайкальский края, Чукотский автономный округ, а также Япония, Аляска и Калифорния.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Биографические сведения о жизни и миссионерской деятельности Святителя Иннокентия (Вениаминова)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789039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Святитель Иннокентий (Вениаминов), митрополит Московский и Коломенский, вошел в историю России не только как великий просветитель, миссионер, проповедник, крупнейший ученый ХIХ в., но и как великий труженик. 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43841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построил новые храмы и часовни, открыл и благоустроил новые приходы и церковноприходские школы, занимался обучением населения грамоте, перевел с острова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Ситхи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(Аляска) в Якутск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Новоархангельскую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Духовную семинарию. Святитель создал и возглавил комитет, который переводил священные и богослужебные книги на языки народов Якутии. 19 июля 1859 года в Троицком кафедральном соборе в Якутске была впервые совершена Божественная литургия на якутском языке, причем Евангелие читал сам святитель Иннокентий.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IV.​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20840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Святитель Иннокентий родился 26 августа (8 сентября) 1797 года в небольшом таежном селе </a:t>
            </a:r>
            <a:r>
              <a:rPr lang="ru-RU" sz="2800" dirty="0" err="1" smtClean="0"/>
              <a:t>Ангинское</a:t>
            </a:r>
            <a:r>
              <a:rPr lang="ru-RU" sz="2800" dirty="0" smtClean="0"/>
              <a:t>  </a:t>
            </a:r>
            <a:r>
              <a:rPr lang="ru-RU" sz="2800" dirty="0" err="1" smtClean="0"/>
              <a:t>Качугской</a:t>
            </a:r>
            <a:r>
              <a:rPr lang="ru-RU" sz="2800" dirty="0" smtClean="0"/>
              <a:t> волости </a:t>
            </a:r>
            <a:r>
              <a:rPr lang="ru-RU" sz="2800" dirty="0" err="1" smtClean="0"/>
              <a:t>Верхоленского</a:t>
            </a:r>
            <a:r>
              <a:rPr lang="ru-RU" sz="2800" dirty="0" smtClean="0"/>
              <a:t> уезда Иркутской губернии, расположенного в 270 верстах от города Иркутска, в  бедной семье пономаря местного храма во имя св. Илии Пророка. При крещении он был наречен Иоанном. В пятилетнем возрасте Иван лишился отца, и заботу о нем принял его дядя, дьякон Дмитрий Попов, научивший мальчика грамоте. 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рам в селе Анга и сохранившийся дом дяди Святителя Иннокентия (Вениаминова), где сейчас размещена музейная экспозиция. Фото: Александр ШУДЫК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480720" cy="460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683568" y="835609"/>
            <a:ext cx="712879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Храм в селе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Анга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сохранившийся дом дяди Святителя Иннокентия (Вениаминова), где сейчас размещена музейная экспозиция.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3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девятилетнем возрасте Иван был привезен в Иркутск на учебу в духовную семинарию. На протяжении 10 лет обучения в семинарии Иван проявил блестящие способности в богословии, риторике, филологии. Его необыкновенные успехи в учебе и примерное поведение побудили ректора семинарии в 1814 году присвоить ему фамилию «Вениаминов», в память скончавшегося в том году епископа Иркутского Вениамина (</a:t>
            </a:r>
            <a:r>
              <a:rPr lang="ru-RU" sz="2800" dirty="0" err="1" smtClean="0"/>
              <a:t>Багрянского</a:t>
            </a:r>
            <a:r>
              <a:rPr lang="ru-RU" sz="2800" dirty="0" smtClean="0"/>
              <a:t>).  За год до окончания семинарии Иван Вениаминов был посвящен в дьяконы.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1141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Специальное оформление</vt:lpstr>
      <vt:lpstr>  О Святителе Иннокентии (Вениаминове)    </vt:lpstr>
      <vt:lpstr>  Цель:    :   </vt:lpstr>
      <vt:lpstr>Введение</vt:lpstr>
      <vt:lpstr>Презентация PowerPoint</vt:lpstr>
      <vt:lpstr>Биографические сведения о жизни и миссионерской деятельности Святителя Иннокентия (Вениаминова)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Просвещение туземцев</vt:lpstr>
      <vt:lpstr>Презентация PowerPoint</vt:lpstr>
      <vt:lpstr>Презентация PowerPoint</vt:lpstr>
      <vt:lpstr> Просветительская деятельность Святителя Иннокентия в Сибири </vt:lpstr>
      <vt:lpstr>Презентация PowerPoint</vt:lpstr>
      <vt:lpstr>Митрополит Московский</vt:lpstr>
      <vt:lpstr>Великие труды Святителя Иннокентия</vt:lpstr>
      <vt:lpstr>Презентация PowerPoint</vt:lpstr>
      <vt:lpstr>Заключение</vt:lpstr>
      <vt:lpstr>Презентация PowerPoint</vt:lpstr>
      <vt:lpstr>  Список литературы и используемых источников: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Movie</cp:lastModifiedBy>
  <cp:revision>31</cp:revision>
  <dcterms:created xsi:type="dcterms:W3CDTF">2009-01-08T12:15:48Z</dcterms:created>
  <dcterms:modified xsi:type="dcterms:W3CDTF">2017-11-07T07:28:45Z</dcterms:modified>
</cp:coreProperties>
</file>